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23"/>
  </p:notesMasterIdLst>
  <p:handoutMasterIdLst>
    <p:handoutMasterId r:id="rId24"/>
  </p:handoutMasterIdLst>
  <p:sldIdLst>
    <p:sldId id="279" r:id="rId6"/>
    <p:sldId id="256" r:id="rId7"/>
    <p:sldId id="270" r:id="rId8"/>
    <p:sldId id="271" r:id="rId9"/>
    <p:sldId id="269" r:id="rId10"/>
    <p:sldId id="261" r:id="rId11"/>
    <p:sldId id="259" r:id="rId12"/>
    <p:sldId id="260" r:id="rId13"/>
    <p:sldId id="266" r:id="rId14"/>
    <p:sldId id="262" r:id="rId15"/>
    <p:sldId id="281" r:id="rId16"/>
    <p:sldId id="257" r:id="rId17"/>
    <p:sldId id="276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 Nova" panose="020B060402020202020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Arial Black" panose="020B0A04020102020204" pitchFamily="34" charset="0"/>
      <p:bold r:id="rId3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c. RNDr. Vladimír Krajčík Ph.D." initials="DRVKP" lastIdx="3" clrIdx="0">
    <p:extLst>
      <p:ext uri="{19B8F6BF-5375-455C-9EA6-DF929625EA0E}">
        <p15:presenceInfo xmlns:p15="http://schemas.microsoft.com/office/powerpoint/2012/main" userId="Doc. RNDr. Vladimír Krajčík Ph.D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1B74C-523F-4118-8240-FA7BC2CBB3E0}" v="21" dt="2023-05-10T18:16:02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57" autoAdjust="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-46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c. RNDr. Vladimír Krajčík Ph.D." userId="2c5333c9-1d27-48ac-b0e7-c95194642ef8" providerId="ADAL" clId="{D471B74C-523F-4118-8240-FA7BC2CBB3E0}"/>
    <pc:docChg chg="custSel delSld modSld">
      <pc:chgData name="Doc. RNDr. Vladimír Krajčík Ph.D." userId="2c5333c9-1d27-48ac-b0e7-c95194642ef8" providerId="ADAL" clId="{D471B74C-523F-4118-8240-FA7BC2CBB3E0}" dt="2023-05-10T18:16:46.014" v="119" actId="14100"/>
      <pc:docMkLst>
        <pc:docMk/>
      </pc:docMkLst>
      <pc:sldChg chg="addSp modSp mod">
        <pc:chgData name="Doc. RNDr. Vladimír Krajčík Ph.D." userId="2c5333c9-1d27-48ac-b0e7-c95194642ef8" providerId="ADAL" clId="{D471B74C-523F-4118-8240-FA7BC2CBB3E0}" dt="2023-05-10T18:16:46.014" v="119" actId="14100"/>
        <pc:sldMkLst>
          <pc:docMk/>
          <pc:sldMk cId="2833516134" sldId="256"/>
        </pc:sldMkLst>
        <pc:spChg chg="mod">
          <ac:chgData name="Doc. RNDr. Vladimír Krajčík Ph.D." userId="2c5333c9-1d27-48ac-b0e7-c95194642ef8" providerId="ADAL" clId="{D471B74C-523F-4118-8240-FA7BC2CBB3E0}" dt="2023-05-10T18:14:22.532" v="106" actId="1076"/>
          <ac:spMkLst>
            <pc:docMk/>
            <pc:sldMk cId="2833516134" sldId="256"/>
            <ac:spMk id="2" creationId="{00000000-0000-0000-0000-000000000000}"/>
          </ac:spMkLst>
        </pc:spChg>
        <pc:spChg chg="mod">
          <ac:chgData name="Doc. RNDr. Vladimír Krajčík Ph.D." userId="2c5333c9-1d27-48ac-b0e7-c95194642ef8" providerId="ADAL" clId="{D471B74C-523F-4118-8240-FA7BC2CBB3E0}" dt="2023-05-10T18:14:01.123" v="104" actId="1076"/>
          <ac:spMkLst>
            <pc:docMk/>
            <pc:sldMk cId="2833516134" sldId="256"/>
            <ac:spMk id="4" creationId="{E06B684D-A0DA-498F-BB08-DAFF0AED502F}"/>
          </ac:spMkLst>
        </pc:spChg>
        <pc:picChg chg="add mod">
          <ac:chgData name="Doc. RNDr. Vladimír Krajčík Ph.D." userId="2c5333c9-1d27-48ac-b0e7-c95194642ef8" providerId="ADAL" clId="{D471B74C-523F-4118-8240-FA7BC2CBB3E0}" dt="2023-05-10T18:16:46.014" v="119" actId="14100"/>
          <ac:picMkLst>
            <pc:docMk/>
            <pc:sldMk cId="2833516134" sldId="256"/>
            <ac:picMk id="3" creationId="{594D57B5-8D6A-9415-BED3-3D06FA7A0CF7}"/>
          </ac:picMkLst>
        </pc:picChg>
      </pc:sldChg>
      <pc:sldChg chg="addSp delSp modSp mod">
        <pc:chgData name="Doc. RNDr. Vladimír Krajčík Ph.D." userId="2c5333c9-1d27-48ac-b0e7-c95194642ef8" providerId="ADAL" clId="{D471B74C-523F-4118-8240-FA7BC2CBB3E0}" dt="2023-05-02T18:08:58.960" v="92" actId="14100"/>
        <pc:sldMkLst>
          <pc:docMk/>
          <pc:sldMk cId="2978290711" sldId="262"/>
        </pc:sldMkLst>
        <pc:spChg chg="add mod">
          <ac:chgData name="Doc. RNDr. Vladimír Krajčík Ph.D." userId="2c5333c9-1d27-48ac-b0e7-c95194642ef8" providerId="ADAL" clId="{D471B74C-523F-4118-8240-FA7BC2CBB3E0}" dt="2023-05-02T18:04:17.069" v="11" actId="1076"/>
          <ac:spMkLst>
            <pc:docMk/>
            <pc:sldMk cId="2978290711" sldId="262"/>
            <ac:spMk id="6" creationId="{1E97C895-EB8A-5F55-B719-CBCF0AECACA6}"/>
          </ac:spMkLst>
        </pc:spChg>
        <pc:spChg chg="add mod">
          <ac:chgData name="Doc. RNDr. Vladimír Krajčík Ph.D." userId="2c5333c9-1d27-48ac-b0e7-c95194642ef8" providerId="ADAL" clId="{D471B74C-523F-4118-8240-FA7BC2CBB3E0}" dt="2023-05-02T18:04:04.051" v="8"/>
          <ac:spMkLst>
            <pc:docMk/>
            <pc:sldMk cId="2978290711" sldId="262"/>
            <ac:spMk id="8" creationId="{E90075B0-6425-D743-B26F-7DE0455A9204}"/>
          </ac:spMkLst>
        </pc:spChg>
        <pc:spChg chg="add mod">
          <ac:chgData name="Doc. RNDr. Vladimír Krajčík Ph.D." userId="2c5333c9-1d27-48ac-b0e7-c95194642ef8" providerId="ADAL" clId="{D471B74C-523F-4118-8240-FA7BC2CBB3E0}" dt="2023-05-02T18:08:44.820" v="90" actId="2711"/>
          <ac:spMkLst>
            <pc:docMk/>
            <pc:sldMk cId="2978290711" sldId="262"/>
            <ac:spMk id="9" creationId="{0361B4F9-4D16-9705-87F3-94DE85E347BD}"/>
          </ac:spMkLst>
        </pc:spChg>
        <pc:spChg chg="add mod">
          <ac:chgData name="Doc. RNDr. Vladimír Krajčík Ph.D." userId="2c5333c9-1d27-48ac-b0e7-c95194642ef8" providerId="ADAL" clId="{D471B74C-523F-4118-8240-FA7BC2CBB3E0}" dt="2023-05-02T18:07:30.041" v="87" actId="14100"/>
          <ac:spMkLst>
            <pc:docMk/>
            <pc:sldMk cId="2978290711" sldId="262"/>
            <ac:spMk id="10" creationId="{6688AB49-B244-7DC1-275D-F034737E0A43}"/>
          </ac:spMkLst>
        </pc:spChg>
        <pc:spChg chg="add del mod">
          <ac:chgData name="Doc. RNDr. Vladimír Krajčík Ph.D." userId="2c5333c9-1d27-48ac-b0e7-c95194642ef8" providerId="ADAL" clId="{D471B74C-523F-4118-8240-FA7BC2CBB3E0}" dt="2023-05-02T18:05:41.063" v="22" actId="478"/>
          <ac:spMkLst>
            <pc:docMk/>
            <pc:sldMk cId="2978290711" sldId="262"/>
            <ac:spMk id="11" creationId="{8ACA5C81-04F7-0E37-5F06-B1C2E1E8C03F}"/>
          </ac:spMkLst>
        </pc:spChg>
        <pc:spChg chg="add del mod">
          <ac:chgData name="Doc. RNDr. Vladimír Krajčík Ph.D." userId="2c5333c9-1d27-48ac-b0e7-c95194642ef8" providerId="ADAL" clId="{D471B74C-523F-4118-8240-FA7BC2CBB3E0}" dt="2023-05-02T18:05:58.917" v="25" actId="478"/>
          <ac:spMkLst>
            <pc:docMk/>
            <pc:sldMk cId="2978290711" sldId="262"/>
            <ac:spMk id="12" creationId="{E52C8497-7104-1747-965C-3A22AC745180}"/>
          </ac:spMkLst>
        </pc:spChg>
        <pc:spChg chg="add mod">
          <ac:chgData name="Doc. RNDr. Vladimír Krajčík Ph.D." userId="2c5333c9-1d27-48ac-b0e7-c95194642ef8" providerId="ADAL" clId="{D471B74C-523F-4118-8240-FA7BC2CBB3E0}" dt="2023-05-02T18:08:52.071" v="91" actId="2711"/>
          <ac:spMkLst>
            <pc:docMk/>
            <pc:sldMk cId="2978290711" sldId="262"/>
            <ac:spMk id="13" creationId="{C041993E-CD6A-46C7-DF9A-DAE1518D3A39}"/>
          </ac:spMkLst>
        </pc:spChg>
        <pc:grpChg chg="add mod">
          <ac:chgData name="Doc. RNDr. Vladimír Krajčík Ph.D." userId="2c5333c9-1d27-48ac-b0e7-c95194642ef8" providerId="ADAL" clId="{D471B74C-523F-4118-8240-FA7BC2CBB3E0}" dt="2023-05-02T18:05:13.638" v="19" actId="14100"/>
          <ac:grpSpMkLst>
            <pc:docMk/>
            <pc:sldMk cId="2978290711" sldId="262"/>
            <ac:grpSpMk id="7" creationId="{8F554547-68B5-45DF-421F-FFD19541D821}"/>
          </ac:grpSpMkLst>
        </pc:grpChg>
        <pc:graphicFrameChg chg="mod">
          <ac:chgData name="Doc. RNDr. Vladimír Krajčík Ph.D." userId="2c5333c9-1d27-48ac-b0e7-c95194642ef8" providerId="ADAL" clId="{D471B74C-523F-4118-8240-FA7BC2CBB3E0}" dt="2023-05-02T18:08:58.960" v="92" actId="14100"/>
          <ac:graphicFrameMkLst>
            <pc:docMk/>
            <pc:sldMk cId="2978290711" sldId="262"/>
            <ac:graphicFrameMk id="3" creationId="{D43C2732-4FFE-4698-A07B-E74EDDBE523E}"/>
          </ac:graphicFrameMkLst>
        </pc:graphicFrameChg>
        <pc:graphicFrameChg chg="add mod">
          <ac:chgData name="Doc. RNDr. Vladimír Krajčík Ph.D." userId="2c5333c9-1d27-48ac-b0e7-c95194642ef8" providerId="ADAL" clId="{D471B74C-523F-4118-8240-FA7BC2CBB3E0}" dt="2023-05-02T18:08:25.792" v="89" actId="255"/>
          <ac:graphicFrameMkLst>
            <pc:docMk/>
            <pc:sldMk cId="2978290711" sldId="262"/>
            <ac:graphicFrameMk id="4" creationId="{BFF5A433-B635-2CA1-55AE-C73F348E2393}"/>
          </ac:graphicFrameMkLst>
        </pc:graphicFrameChg>
      </pc:sldChg>
      <pc:sldChg chg="modSp del mod">
        <pc:chgData name="Doc. RNDr. Vladimír Krajčík Ph.D." userId="2c5333c9-1d27-48ac-b0e7-c95194642ef8" providerId="ADAL" clId="{D471B74C-523F-4118-8240-FA7BC2CBB3E0}" dt="2023-05-02T18:09:19.621" v="95" actId="47"/>
        <pc:sldMkLst>
          <pc:docMk/>
          <pc:sldMk cId="2216927592" sldId="263"/>
        </pc:sldMkLst>
        <pc:graphicFrameChg chg="mod">
          <ac:chgData name="Doc. RNDr. Vladimír Krajčík Ph.D." userId="2c5333c9-1d27-48ac-b0e7-c95194642ef8" providerId="ADAL" clId="{D471B74C-523F-4118-8240-FA7BC2CBB3E0}" dt="2023-05-02T18:06:17.515" v="28"/>
          <ac:graphicFrameMkLst>
            <pc:docMk/>
            <pc:sldMk cId="2216927592" sldId="263"/>
            <ac:graphicFrameMk id="3" creationId="{D43C2732-4FFE-4698-A07B-E74EDDBE523E}"/>
          </ac:graphicFrameMkLst>
        </pc:graphicFrameChg>
      </pc:sldChg>
      <pc:sldChg chg="modSp del">
        <pc:chgData name="Doc. RNDr. Vladimír Krajčík Ph.D." userId="2c5333c9-1d27-48ac-b0e7-c95194642ef8" providerId="ADAL" clId="{D471B74C-523F-4118-8240-FA7BC2CBB3E0}" dt="2023-05-02T18:09:13.086" v="93" actId="47"/>
        <pc:sldMkLst>
          <pc:docMk/>
          <pc:sldMk cId="1124675044" sldId="268"/>
        </pc:sldMkLst>
        <pc:graphicFrameChg chg="mod">
          <ac:chgData name="Doc. RNDr. Vladimír Krajčík Ph.D." userId="2c5333c9-1d27-48ac-b0e7-c95194642ef8" providerId="ADAL" clId="{D471B74C-523F-4118-8240-FA7BC2CBB3E0}" dt="2023-05-02T18:02:36.979" v="0"/>
          <ac:graphicFrameMkLst>
            <pc:docMk/>
            <pc:sldMk cId="1124675044" sldId="268"/>
            <ac:graphicFrameMk id="3" creationId="{D43C2732-4FFE-4698-A07B-E74EDDBE523E}"/>
          </ac:graphicFrameMkLst>
        </pc:graphicFrameChg>
      </pc:sldChg>
      <pc:sldChg chg="addSp modSp mod">
        <pc:chgData name="Doc. RNDr. Vladimír Krajčík Ph.D." userId="2c5333c9-1d27-48ac-b0e7-c95194642ef8" providerId="ADAL" clId="{D471B74C-523F-4118-8240-FA7BC2CBB3E0}" dt="2023-05-10T18:14:40.527" v="109" actId="1076"/>
        <pc:sldMkLst>
          <pc:docMk/>
          <pc:sldMk cId="1707616697" sldId="270"/>
        </pc:sldMkLst>
        <pc:spChg chg="mod">
          <ac:chgData name="Doc. RNDr. Vladimír Krajčík Ph.D." userId="2c5333c9-1d27-48ac-b0e7-c95194642ef8" providerId="ADAL" clId="{D471B74C-523F-4118-8240-FA7BC2CBB3E0}" dt="2023-05-10T18:14:40.527" v="109" actId="1076"/>
          <ac:spMkLst>
            <pc:docMk/>
            <pc:sldMk cId="1707616697" sldId="270"/>
            <ac:spMk id="2" creationId="{00000000-0000-0000-0000-000000000000}"/>
          </ac:spMkLst>
        </pc:spChg>
        <pc:picChg chg="add mod">
          <ac:chgData name="Doc. RNDr. Vladimír Krajčík Ph.D." userId="2c5333c9-1d27-48ac-b0e7-c95194642ef8" providerId="ADAL" clId="{D471B74C-523F-4118-8240-FA7BC2CBB3E0}" dt="2023-05-10T18:14:35.539" v="108" actId="14100"/>
          <ac:picMkLst>
            <pc:docMk/>
            <pc:sldMk cId="1707616697" sldId="270"/>
            <ac:picMk id="3" creationId="{4CD12C86-12A8-5839-6522-FAC4948969C4}"/>
          </ac:picMkLst>
        </pc:picChg>
      </pc:sldChg>
      <pc:sldChg chg="del">
        <pc:chgData name="Doc. RNDr. Vladimír Krajčík Ph.D." userId="2c5333c9-1d27-48ac-b0e7-c95194642ef8" providerId="ADAL" clId="{D471B74C-523F-4118-8240-FA7BC2CBB3E0}" dt="2023-05-02T18:09:14.944" v="94" actId="47"/>
        <pc:sldMkLst>
          <pc:docMk/>
          <pc:sldMk cId="2549671124" sldId="272"/>
        </pc:sldMkLst>
      </pc:sldChg>
      <pc:sldChg chg="addSp modSp mod">
        <pc:chgData name="Doc. RNDr. Vladimír Krajčík Ph.D." userId="2c5333c9-1d27-48ac-b0e7-c95194642ef8" providerId="ADAL" clId="{D471B74C-523F-4118-8240-FA7BC2CBB3E0}" dt="2023-05-10T18:15:57.425" v="113" actId="1076"/>
        <pc:sldMkLst>
          <pc:docMk/>
          <pc:sldMk cId="744336039" sldId="275"/>
        </pc:sldMkLst>
        <pc:picChg chg="add mod">
          <ac:chgData name="Doc. RNDr. Vladimír Krajčík Ph.D." userId="2c5333c9-1d27-48ac-b0e7-c95194642ef8" providerId="ADAL" clId="{D471B74C-523F-4118-8240-FA7BC2CBB3E0}" dt="2023-05-10T18:15:57.425" v="113" actId="1076"/>
          <ac:picMkLst>
            <pc:docMk/>
            <pc:sldMk cId="744336039" sldId="275"/>
            <ac:picMk id="2" creationId="{F10CCD6F-70D9-A41B-4341-F40D66B065BE}"/>
          </ac:picMkLst>
        </pc:picChg>
      </pc:sldChg>
      <pc:sldChg chg="addSp modSp mod">
        <pc:chgData name="Doc. RNDr. Vladimír Krajčík Ph.D." userId="2c5333c9-1d27-48ac-b0e7-c95194642ef8" providerId="ADAL" clId="{D471B74C-523F-4118-8240-FA7BC2CBB3E0}" dt="2023-05-10T18:16:15.693" v="116" actId="1076"/>
        <pc:sldMkLst>
          <pc:docMk/>
          <pc:sldMk cId="2387342090" sldId="277"/>
        </pc:sldMkLst>
        <pc:picChg chg="add mod">
          <ac:chgData name="Doc. RNDr. Vladimír Krajčík Ph.D." userId="2c5333c9-1d27-48ac-b0e7-c95194642ef8" providerId="ADAL" clId="{D471B74C-523F-4118-8240-FA7BC2CBB3E0}" dt="2023-05-10T18:16:15.693" v="116" actId="1076"/>
          <ac:picMkLst>
            <pc:docMk/>
            <pc:sldMk cId="2387342090" sldId="277"/>
            <ac:picMk id="2" creationId="{91BAEEAE-E6AB-6135-1D88-F244C284DA1A}"/>
          </ac:picMkLst>
        </pc:picChg>
      </pc:sldChg>
      <pc:sldChg chg="addSp modSp mod">
        <pc:chgData name="Doc. RNDr. Vladimír Krajčík Ph.D." userId="2c5333c9-1d27-48ac-b0e7-c95194642ef8" providerId="ADAL" clId="{D471B74C-523F-4118-8240-FA7BC2CBB3E0}" dt="2023-05-10T18:13:32.522" v="100" actId="14100"/>
        <pc:sldMkLst>
          <pc:docMk/>
          <pc:sldMk cId="0" sldId="279"/>
        </pc:sldMkLst>
        <pc:spChg chg="mod">
          <ac:chgData name="Doc. RNDr. Vladimír Krajčík Ph.D." userId="2c5333c9-1d27-48ac-b0e7-c95194642ef8" providerId="ADAL" clId="{D471B74C-523F-4118-8240-FA7BC2CBB3E0}" dt="2023-05-10T18:07:11.553" v="97" actId="1076"/>
          <ac:spMkLst>
            <pc:docMk/>
            <pc:sldMk cId="0" sldId="279"/>
            <ac:spMk id="5" creationId="{84CB4AAF-B47D-ED1B-1701-CA85A1189B19}"/>
          </ac:spMkLst>
        </pc:spChg>
        <pc:picChg chg="add mod">
          <ac:chgData name="Doc. RNDr. Vladimír Krajčík Ph.D." userId="2c5333c9-1d27-48ac-b0e7-c95194642ef8" providerId="ADAL" clId="{D471B74C-523F-4118-8240-FA7BC2CBB3E0}" dt="2023-05-10T18:13:32.522" v="100" actId="14100"/>
          <ac:picMkLst>
            <pc:docMk/>
            <pc:sldMk cId="0" sldId="279"/>
            <ac:picMk id="3" creationId="{41C68242-2F9B-E522-474D-C2AD3ACF856B}"/>
          </ac:picMkLst>
        </pc:picChg>
      </pc:sldChg>
      <pc:sldChg chg="modNotesTx">
        <pc:chgData name="Doc. RNDr. Vladimír Krajčík Ph.D." userId="2c5333c9-1d27-48ac-b0e7-c95194642ef8" providerId="ADAL" clId="{D471B74C-523F-4118-8240-FA7BC2CBB3E0}" dt="2023-05-02T18:09:48.901" v="96" actId="20577"/>
        <pc:sldMkLst>
          <pc:docMk/>
          <pc:sldMk cId="1369408649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618F1-8D33-4931-AE29-98AC5DEF37B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46990B8-A2F2-41CB-8C4C-FCA28E144B90}">
      <dgm:prSet phldrT="[Text]" custT="1"/>
      <dgm:spPr/>
      <dgm:t>
        <a:bodyPr/>
        <a:lstStyle/>
        <a:p>
          <a:r>
            <a:rPr lang="cs-CZ" sz="2000" dirty="0">
              <a:latin typeface="Arial Black" panose="020B0A04020102020204" pitchFamily="34" charset="0"/>
            </a:rPr>
            <a:t>Dovednosti</a:t>
          </a:r>
        </a:p>
        <a:p>
          <a:r>
            <a:rPr lang="cs-CZ" sz="2000" dirty="0">
              <a:latin typeface="Arial Black" panose="020B0A04020102020204" pitchFamily="34" charset="0"/>
            </a:rPr>
            <a:t>výzkumné</a:t>
          </a:r>
        </a:p>
      </dgm:t>
    </dgm:pt>
    <dgm:pt modelId="{AAFEB2CF-CC7E-4A4B-99C7-9280A4B41937}" type="parTrans" cxnId="{1ACBD567-7549-446F-B100-33D264CC8C30}">
      <dgm:prSet/>
      <dgm:spPr/>
      <dgm:t>
        <a:bodyPr/>
        <a:lstStyle/>
        <a:p>
          <a:endParaRPr lang="cs-CZ"/>
        </a:p>
      </dgm:t>
    </dgm:pt>
    <dgm:pt modelId="{8C65D00B-9DD5-4888-B7E4-8B7C52BCFDC0}" type="sibTrans" cxnId="{1ACBD567-7549-446F-B100-33D264CC8C30}">
      <dgm:prSet/>
      <dgm:spPr/>
      <dgm:t>
        <a:bodyPr/>
        <a:lstStyle/>
        <a:p>
          <a:endParaRPr lang="cs-CZ"/>
        </a:p>
      </dgm:t>
    </dgm:pt>
    <dgm:pt modelId="{8F726E0D-B982-4DE6-AD99-EA564078AF9C}">
      <dgm:prSet phldrT="[Text]" custT="1"/>
      <dgm:spPr/>
      <dgm:t>
        <a:bodyPr/>
        <a:lstStyle/>
        <a:p>
          <a:r>
            <a:rPr lang="cs-CZ" sz="4400" dirty="0">
              <a:latin typeface="Arial Black" panose="020B0A04020102020204" pitchFamily="34" charset="0"/>
            </a:rPr>
            <a:t>Znalosti</a:t>
          </a:r>
        </a:p>
      </dgm:t>
    </dgm:pt>
    <dgm:pt modelId="{694F03F1-D986-44A1-9035-CF37492B5971}" type="parTrans" cxnId="{4DB397C1-25F9-4480-8E00-056C4A4474BD}">
      <dgm:prSet/>
      <dgm:spPr/>
      <dgm:t>
        <a:bodyPr/>
        <a:lstStyle/>
        <a:p>
          <a:endParaRPr lang="cs-CZ"/>
        </a:p>
      </dgm:t>
    </dgm:pt>
    <dgm:pt modelId="{F80280D7-AFA3-46A6-98EF-056E2A9F0B22}" type="sibTrans" cxnId="{4DB397C1-25F9-4480-8E00-056C4A4474BD}">
      <dgm:prSet/>
      <dgm:spPr/>
      <dgm:t>
        <a:bodyPr/>
        <a:lstStyle/>
        <a:p>
          <a:endParaRPr lang="cs-CZ"/>
        </a:p>
      </dgm:t>
    </dgm:pt>
    <dgm:pt modelId="{BFDCF0A8-8757-4716-97CE-720FD60CD60A}">
      <dgm:prSet phldrT="[Text]"/>
      <dgm:spPr/>
      <dgm:t>
        <a:bodyPr/>
        <a:lstStyle/>
        <a:p>
          <a:r>
            <a:rPr lang="cs-CZ" dirty="0">
              <a:latin typeface="Arial Black" panose="020B0A04020102020204" pitchFamily="34" charset="0"/>
            </a:rPr>
            <a:t>Data, informace</a:t>
          </a:r>
        </a:p>
      </dgm:t>
    </dgm:pt>
    <dgm:pt modelId="{4A3751CC-A52C-447C-A30C-99484C713E38}" type="parTrans" cxnId="{DC2F908F-6DBF-443B-975B-65340D64801A}">
      <dgm:prSet/>
      <dgm:spPr/>
      <dgm:t>
        <a:bodyPr/>
        <a:lstStyle/>
        <a:p>
          <a:endParaRPr lang="cs-CZ"/>
        </a:p>
      </dgm:t>
    </dgm:pt>
    <dgm:pt modelId="{EDE3ABAE-7883-40F7-AFEF-12233E4F09E7}" type="sibTrans" cxnId="{DC2F908F-6DBF-443B-975B-65340D64801A}">
      <dgm:prSet/>
      <dgm:spPr/>
      <dgm:t>
        <a:bodyPr/>
        <a:lstStyle/>
        <a:p>
          <a:endParaRPr lang="cs-CZ"/>
        </a:p>
      </dgm:t>
    </dgm:pt>
    <dgm:pt modelId="{F8E914FB-DE0C-4170-8FA4-D5F70934B9B2}" type="pres">
      <dgm:prSet presAssocID="{25A618F1-8D33-4931-AE29-98AC5DEF37BE}" presName="Name0" presStyleCnt="0">
        <dgm:presLayoutVars>
          <dgm:dir/>
          <dgm:animLvl val="lvl"/>
          <dgm:resizeHandles val="exact"/>
        </dgm:presLayoutVars>
      </dgm:prSet>
      <dgm:spPr/>
    </dgm:pt>
    <dgm:pt modelId="{FF628726-4979-4B89-919B-398C798B993D}" type="pres">
      <dgm:prSet presAssocID="{446990B8-A2F2-41CB-8C4C-FCA28E144B90}" presName="Name8" presStyleCnt="0"/>
      <dgm:spPr/>
    </dgm:pt>
    <dgm:pt modelId="{8CE0FEEA-7C53-4704-B109-E38BC396789E}" type="pres">
      <dgm:prSet presAssocID="{446990B8-A2F2-41CB-8C4C-FCA28E144B9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DAF8DB-D1A8-46C1-9D85-77465150C264}" type="pres">
      <dgm:prSet presAssocID="{446990B8-A2F2-41CB-8C4C-FCA28E144B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3AF128-535F-468A-9A86-053CFA6AF566}" type="pres">
      <dgm:prSet presAssocID="{8F726E0D-B982-4DE6-AD99-EA564078AF9C}" presName="Name8" presStyleCnt="0"/>
      <dgm:spPr/>
    </dgm:pt>
    <dgm:pt modelId="{798E5E4C-4D56-42CF-B512-55D78FEE9FBD}" type="pres">
      <dgm:prSet presAssocID="{8F726E0D-B982-4DE6-AD99-EA564078AF9C}" presName="level" presStyleLbl="node1" presStyleIdx="1" presStyleCnt="3" custLinFactNeighborX="966" custLinFactNeighborY="-87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3EF596-42D5-4665-BF5F-557E25DD360E}" type="pres">
      <dgm:prSet presAssocID="{8F726E0D-B982-4DE6-AD99-EA564078AF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3A8081-E70B-4EB8-ACE4-56250F876371}" type="pres">
      <dgm:prSet presAssocID="{BFDCF0A8-8757-4716-97CE-720FD60CD60A}" presName="Name8" presStyleCnt="0"/>
      <dgm:spPr/>
    </dgm:pt>
    <dgm:pt modelId="{7D1FAA67-DD8C-4863-B7D2-FF66BB4A7C2E}" type="pres">
      <dgm:prSet presAssocID="{BFDCF0A8-8757-4716-97CE-720FD60CD60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DC1BE6-B4D0-48A9-BCE8-86ECFF743720}" type="pres">
      <dgm:prSet presAssocID="{BFDCF0A8-8757-4716-97CE-720FD60CD6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DB397C1-25F9-4480-8E00-056C4A4474BD}" srcId="{25A618F1-8D33-4931-AE29-98AC5DEF37BE}" destId="{8F726E0D-B982-4DE6-AD99-EA564078AF9C}" srcOrd="1" destOrd="0" parTransId="{694F03F1-D986-44A1-9035-CF37492B5971}" sibTransId="{F80280D7-AFA3-46A6-98EF-056E2A9F0B22}"/>
    <dgm:cxn modelId="{2677CEFE-CEAB-4400-8884-481D3C0A65C4}" type="presOf" srcId="{446990B8-A2F2-41CB-8C4C-FCA28E144B90}" destId="{39DAF8DB-D1A8-46C1-9D85-77465150C264}" srcOrd="1" destOrd="0" presId="urn:microsoft.com/office/officeart/2005/8/layout/pyramid1"/>
    <dgm:cxn modelId="{4E8DAD2E-8F35-4619-BDB3-3CD9C9C83DBA}" type="presOf" srcId="{BFDCF0A8-8757-4716-97CE-720FD60CD60A}" destId="{8EDC1BE6-B4D0-48A9-BCE8-86ECFF743720}" srcOrd="1" destOrd="0" presId="urn:microsoft.com/office/officeart/2005/8/layout/pyramid1"/>
    <dgm:cxn modelId="{4C981393-BC28-4B7A-895F-004364A3C988}" type="presOf" srcId="{8F726E0D-B982-4DE6-AD99-EA564078AF9C}" destId="{798E5E4C-4D56-42CF-B512-55D78FEE9FBD}" srcOrd="0" destOrd="0" presId="urn:microsoft.com/office/officeart/2005/8/layout/pyramid1"/>
    <dgm:cxn modelId="{A5BEDA25-7E5D-4896-909D-F900E3276CE3}" type="presOf" srcId="{446990B8-A2F2-41CB-8C4C-FCA28E144B90}" destId="{8CE0FEEA-7C53-4704-B109-E38BC396789E}" srcOrd="0" destOrd="0" presId="urn:microsoft.com/office/officeart/2005/8/layout/pyramid1"/>
    <dgm:cxn modelId="{DC2F908F-6DBF-443B-975B-65340D64801A}" srcId="{25A618F1-8D33-4931-AE29-98AC5DEF37BE}" destId="{BFDCF0A8-8757-4716-97CE-720FD60CD60A}" srcOrd="2" destOrd="0" parTransId="{4A3751CC-A52C-447C-A30C-99484C713E38}" sibTransId="{EDE3ABAE-7883-40F7-AFEF-12233E4F09E7}"/>
    <dgm:cxn modelId="{8CAD8B6E-462F-446E-943B-DD59E2E0DACF}" type="presOf" srcId="{8F726E0D-B982-4DE6-AD99-EA564078AF9C}" destId="{BE3EF596-42D5-4665-BF5F-557E25DD360E}" srcOrd="1" destOrd="0" presId="urn:microsoft.com/office/officeart/2005/8/layout/pyramid1"/>
    <dgm:cxn modelId="{3F1E6260-7799-40BB-9ED3-7FC8CE867A45}" type="presOf" srcId="{BFDCF0A8-8757-4716-97CE-720FD60CD60A}" destId="{7D1FAA67-DD8C-4863-B7D2-FF66BB4A7C2E}" srcOrd="0" destOrd="0" presId="urn:microsoft.com/office/officeart/2005/8/layout/pyramid1"/>
    <dgm:cxn modelId="{8B750349-1B7F-4E69-8256-DF63FC1EFDD2}" type="presOf" srcId="{25A618F1-8D33-4931-AE29-98AC5DEF37BE}" destId="{F8E914FB-DE0C-4170-8FA4-D5F70934B9B2}" srcOrd="0" destOrd="0" presId="urn:microsoft.com/office/officeart/2005/8/layout/pyramid1"/>
    <dgm:cxn modelId="{1ACBD567-7549-446F-B100-33D264CC8C30}" srcId="{25A618F1-8D33-4931-AE29-98AC5DEF37BE}" destId="{446990B8-A2F2-41CB-8C4C-FCA28E144B90}" srcOrd="0" destOrd="0" parTransId="{AAFEB2CF-CC7E-4A4B-99C7-9280A4B41937}" sibTransId="{8C65D00B-9DD5-4888-B7E4-8B7C52BCFDC0}"/>
    <dgm:cxn modelId="{FECDE22D-688D-451A-8C66-0A4B4C17B370}" type="presParOf" srcId="{F8E914FB-DE0C-4170-8FA4-D5F70934B9B2}" destId="{FF628726-4979-4B89-919B-398C798B993D}" srcOrd="0" destOrd="0" presId="urn:microsoft.com/office/officeart/2005/8/layout/pyramid1"/>
    <dgm:cxn modelId="{4528D89F-2E4B-4822-9419-E4B4270DDF2C}" type="presParOf" srcId="{FF628726-4979-4B89-919B-398C798B993D}" destId="{8CE0FEEA-7C53-4704-B109-E38BC396789E}" srcOrd="0" destOrd="0" presId="urn:microsoft.com/office/officeart/2005/8/layout/pyramid1"/>
    <dgm:cxn modelId="{62591B56-4EA9-431F-9ACB-52475A103C4A}" type="presParOf" srcId="{FF628726-4979-4B89-919B-398C798B993D}" destId="{39DAF8DB-D1A8-46C1-9D85-77465150C264}" srcOrd="1" destOrd="0" presId="urn:microsoft.com/office/officeart/2005/8/layout/pyramid1"/>
    <dgm:cxn modelId="{F534D500-442A-48D0-8B1F-647FDBE259F5}" type="presParOf" srcId="{F8E914FB-DE0C-4170-8FA4-D5F70934B9B2}" destId="{333AF128-535F-468A-9A86-053CFA6AF566}" srcOrd="1" destOrd="0" presId="urn:microsoft.com/office/officeart/2005/8/layout/pyramid1"/>
    <dgm:cxn modelId="{86DD0641-B78E-43FD-B205-03A9ADDD68C4}" type="presParOf" srcId="{333AF128-535F-468A-9A86-053CFA6AF566}" destId="{798E5E4C-4D56-42CF-B512-55D78FEE9FBD}" srcOrd="0" destOrd="0" presId="urn:microsoft.com/office/officeart/2005/8/layout/pyramid1"/>
    <dgm:cxn modelId="{07111368-E437-4D5E-B2A0-280D2C2D05F0}" type="presParOf" srcId="{333AF128-535F-468A-9A86-053CFA6AF566}" destId="{BE3EF596-42D5-4665-BF5F-557E25DD360E}" srcOrd="1" destOrd="0" presId="urn:microsoft.com/office/officeart/2005/8/layout/pyramid1"/>
    <dgm:cxn modelId="{29FC3477-6244-4394-8FA8-62CC58FC8103}" type="presParOf" srcId="{F8E914FB-DE0C-4170-8FA4-D5F70934B9B2}" destId="{623A8081-E70B-4EB8-ACE4-56250F876371}" srcOrd="2" destOrd="0" presId="urn:microsoft.com/office/officeart/2005/8/layout/pyramid1"/>
    <dgm:cxn modelId="{4232ABC8-B93F-4C63-925F-293D2B5483FE}" type="presParOf" srcId="{623A8081-E70B-4EB8-ACE4-56250F876371}" destId="{7D1FAA67-DD8C-4863-B7D2-FF66BB4A7C2E}" srcOrd="0" destOrd="0" presId="urn:microsoft.com/office/officeart/2005/8/layout/pyramid1"/>
    <dgm:cxn modelId="{A5A325C1-E3DD-49DC-A09E-0B3752002326}" type="presParOf" srcId="{623A8081-E70B-4EB8-ACE4-56250F876371}" destId="{8EDC1BE6-B4D0-48A9-BCE8-86ECFF7437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E08FB-FE89-40B7-AE46-9FFA91D97DF4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D2BDD65-FA97-4719-9616-672D566E0964}">
      <dgm:prSet phldrT="[Text]" custT="1"/>
      <dgm:spPr/>
      <dgm:t>
        <a:bodyPr/>
        <a:lstStyle/>
        <a:p>
          <a:r>
            <a:rPr lang="cs-CZ" sz="4800" dirty="0">
              <a:latin typeface="Arial Black" panose="020B0A04020102020204" pitchFamily="34" charset="0"/>
            </a:rPr>
            <a:t>Dovednosti</a:t>
          </a:r>
        </a:p>
        <a:p>
          <a:r>
            <a:rPr lang="cs-CZ" sz="1400" dirty="0">
              <a:latin typeface="Arial Black" panose="020B0A04020102020204" pitchFamily="34" charset="0"/>
            </a:rPr>
            <a:t>Aplikované, praktické</a:t>
          </a:r>
        </a:p>
      </dgm:t>
    </dgm:pt>
    <dgm:pt modelId="{C3E234CC-29F8-4C6A-B01C-3E35558F9C92}" type="parTrans" cxnId="{28C74120-6A45-44C7-BFA9-BC4A3E459DEE}">
      <dgm:prSet/>
      <dgm:spPr/>
      <dgm:t>
        <a:bodyPr/>
        <a:lstStyle/>
        <a:p>
          <a:endParaRPr lang="cs-CZ"/>
        </a:p>
      </dgm:t>
    </dgm:pt>
    <dgm:pt modelId="{BBE9E848-8DEA-467E-86AA-C59AF06DC33F}" type="sibTrans" cxnId="{28C74120-6A45-44C7-BFA9-BC4A3E459DEE}">
      <dgm:prSet/>
      <dgm:spPr/>
      <dgm:t>
        <a:bodyPr/>
        <a:lstStyle/>
        <a:p>
          <a:endParaRPr lang="cs-CZ"/>
        </a:p>
      </dgm:t>
    </dgm:pt>
    <dgm:pt modelId="{749821DF-6D39-4C38-B6F3-634FDD004412}">
      <dgm:prSet phldrT="[Text]" custT="1"/>
      <dgm:spPr/>
      <dgm:t>
        <a:bodyPr/>
        <a:lstStyle/>
        <a:p>
          <a:r>
            <a:rPr lang="cs-CZ" sz="3200" dirty="0">
              <a:latin typeface="Arial Black" panose="020B0A04020102020204" pitchFamily="34" charset="0"/>
            </a:rPr>
            <a:t>Znalosti</a:t>
          </a:r>
        </a:p>
      </dgm:t>
    </dgm:pt>
    <dgm:pt modelId="{2D23B774-ED25-4619-918B-A6489DB8E2EA}" type="parTrans" cxnId="{6B8C4002-1E0A-4FA8-B484-44D92B83E8A0}">
      <dgm:prSet/>
      <dgm:spPr/>
      <dgm:t>
        <a:bodyPr/>
        <a:lstStyle/>
        <a:p>
          <a:endParaRPr lang="cs-CZ"/>
        </a:p>
      </dgm:t>
    </dgm:pt>
    <dgm:pt modelId="{BC51734D-E376-4BBD-BC98-430870501C12}" type="sibTrans" cxnId="{6B8C4002-1E0A-4FA8-B484-44D92B83E8A0}">
      <dgm:prSet/>
      <dgm:spPr/>
      <dgm:t>
        <a:bodyPr/>
        <a:lstStyle/>
        <a:p>
          <a:endParaRPr lang="cs-CZ"/>
        </a:p>
      </dgm:t>
    </dgm:pt>
    <dgm:pt modelId="{A0E155CD-8830-4152-A18E-4DC94085227A}">
      <dgm:prSet phldrT="[Text]" custT="1"/>
      <dgm:spPr/>
      <dgm:t>
        <a:bodyPr/>
        <a:lstStyle/>
        <a:p>
          <a:r>
            <a:rPr lang="cs-CZ" sz="2000" dirty="0">
              <a:latin typeface="Arial Black" panose="020B0A04020102020204" pitchFamily="34" charset="0"/>
            </a:rPr>
            <a:t>Informace</a:t>
          </a:r>
        </a:p>
      </dgm:t>
    </dgm:pt>
    <dgm:pt modelId="{52220471-2835-4C86-8471-4E5964B9FC5E}" type="parTrans" cxnId="{A9EE9FD9-FAB4-436E-B3E6-67064533E7DA}">
      <dgm:prSet/>
      <dgm:spPr/>
      <dgm:t>
        <a:bodyPr/>
        <a:lstStyle/>
        <a:p>
          <a:endParaRPr lang="cs-CZ"/>
        </a:p>
      </dgm:t>
    </dgm:pt>
    <dgm:pt modelId="{282B8E45-F2AB-46CC-B424-B36485F7AFA5}" type="sibTrans" cxnId="{A9EE9FD9-FAB4-436E-B3E6-67064533E7DA}">
      <dgm:prSet/>
      <dgm:spPr/>
      <dgm:t>
        <a:bodyPr/>
        <a:lstStyle/>
        <a:p>
          <a:endParaRPr lang="cs-CZ"/>
        </a:p>
      </dgm:t>
    </dgm:pt>
    <dgm:pt modelId="{95709B48-69DB-4E33-BEAD-D77B4A7A3E62}" type="pres">
      <dgm:prSet presAssocID="{CA5E08FB-FE89-40B7-AE46-9FFA91D97DF4}" presName="Name0" presStyleCnt="0">
        <dgm:presLayoutVars>
          <dgm:dir/>
          <dgm:animLvl val="lvl"/>
          <dgm:resizeHandles val="exact"/>
        </dgm:presLayoutVars>
      </dgm:prSet>
      <dgm:spPr/>
    </dgm:pt>
    <dgm:pt modelId="{1C7ECCC5-95E9-4792-A2F1-632C21DFCB5F}" type="pres">
      <dgm:prSet presAssocID="{6D2BDD65-FA97-4719-9616-672D566E0964}" presName="Name8" presStyleCnt="0"/>
      <dgm:spPr/>
    </dgm:pt>
    <dgm:pt modelId="{1A1723FB-61E4-45CD-A441-8A2A42BDF593}" type="pres">
      <dgm:prSet presAssocID="{6D2BDD65-FA97-4719-9616-672D566E0964}" presName="level" presStyleLbl="node1" presStyleIdx="0" presStyleCnt="3" custLinFactNeighborY="1395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42D7CF-5A19-420D-8117-DED8DD89974E}" type="pres">
      <dgm:prSet presAssocID="{6D2BDD65-FA97-4719-9616-672D566E09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CE02E6-D66F-47FB-ABA7-8EB8FA46DFAD}" type="pres">
      <dgm:prSet presAssocID="{749821DF-6D39-4C38-B6F3-634FDD004412}" presName="Name8" presStyleCnt="0"/>
      <dgm:spPr/>
    </dgm:pt>
    <dgm:pt modelId="{C39AABA1-4A2C-4AB5-BAA1-093FD5176D9D}" type="pres">
      <dgm:prSet presAssocID="{749821DF-6D39-4C38-B6F3-634FDD004412}" presName="level" presStyleLbl="node1" presStyleIdx="1" presStyleCnt="3" custLinFactNeighborX="0" custLinFactNeighborY="747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BD1977-A0DE-45CE-9E25-17F77BAC0E9B}" type="pres">
      <dgm:prSet presAssocID="{749821DF-6D39-4C38-B6F3-634FDD0044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759B39-570B-454B-A6CA-C643D3E8BE46}" type="pres">
      <dgm:prSet presAssocID="{A0E155CD-8830-4152-A18E-4DC94085227A}" presName="Name8" presStyleCnt="0"/>
      <dgm:spPr/>
    </dgm:pt>
    <dgm:pt modelId="{1A3D1FB4-2E48-41D1-B0CE-1EA9A0B54957}" type="pres">
      <dgm:prSet presAssocID="{A0E155CD-8830-4152-A18E-4DC94085227A}" presName="level" presStyleLbl="node1" presStyleIdx="2" presStyleCnt="3" custLinFactNeighborY="1131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37D752-127C-4C90-9A64-2B4F89ADE028}" type="pres">
      <dgm:prSet presAssocID="{A0E155CD-8830-4152-A18E-4DC9408522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8C4002-1E0A-4FA8-B484-44D92B83E8A0}" srcId="{CA5E08FB-FE89-40B7-AE46-9FFA91D97DF4}" destId="{749821DF-6D39-4C38-B6F3-634FDD004412}" srcOrd="1" destOrd="0" parTransId="{2D23B774-ED25-4619-918B-A6489DB8E2EA}" sibTransId="{BC51734D-E376-4BBD-BC98-430870501C12}"/>
    <dgm:cxn modelId="{2C8350A9-3D43-40BF-AF65-1BB10C156E66}" type="presOf" srcId="{A0E155CD-8830-4152-A18E-4DC94085227A}" destId="{3437D752-127C-4C90-9A64-2B4F89ADE028}" srcOrd="1" destOrd="0" presId="urn:microsoft.com/office/officeart/2005/8/layout/pyramid3"/>
    <dgm:cxn modelId="{2845306F-CA2D-46EC-AE6B-8AA8EFCE2FB6}" type="presOf" srcId="{6D2BDD65-FA97-4719-9616-672D566E0964}" destId="{3F42D7CF-5A19-420D-8117-DED8DD89974E}" srcOrd="1" destOrd="0" presId="urn:microsoft.com/office/officeart/2005/8/layout/pyramid3"/>
    <dgm:cxn modelId="{A9EE9FD9-FAB4-436E-B3E6-67064533E7DA}" srcId="{CA5E08FB-FE89-40B7-AE46-9FFA91D97DF4}" destId="{A0E155CD-8830-4152-A18E-4DC94085227A}" srcOrd="2" destOrd="0" parTransId="{52220471-2835-4C86-8471-4E5964B9FC5E}" sibTransId="{282B8E45-F2AB-46CC-B424-B36485F7AFA5}"/>
    <dgm:cxn modelId="{AA1C40E8-CED6-475F-B882-8372A3A634F5}" type="presOf" srcId="{CA5E08FB-FE89-40B7-AE46-9FFA91D97DF4}" destId="{95709B48-69DB-4E33-BEAD-D77B4A7A3E62}" srcOrd="0" destOrd="0" presId="urn:microsoft.com/office/officeart/2005/8/layout/pyramid3"/>
    <dgm:cxn modelId="{07C9CB3E-53A7-4CAA-BEB2-265B26015F12}" type="presOf" srcId="{A0E155CD-8830-4152-A18E-4DC94085227A}" destId="{1A3D1FB4-2E48-41D1-B0CE-1EA9A0B54957}" srcOrd="0" destOrd="0" presId="urn:microsoft.com/office/officeart/2005/8/layout/pyramid3"/>
    <dgm:cxn modelId="{6BB51DFB-2E89-46BA-80E8-C474A11EBA16}" type="presOf" srcId="{749821DF-6D39-4C38-B6F3-634FDD004412}" destId="{E2BD1977-A0DE-45CE-9E25-17F77BAC0E9B}" srcOrd="1" destOrd="0" presId="urn:microsoft.com/office/officeart/2005/8/layout/pyramid3"/>
    <dgm:cxn modelId="{19D28041-2B78-46FE-8831-60E996FE4B95}" type="presOf" srcId="{749821DF-6D39-4C38-B6F3-634FDD004412}" destId="{C39AABA1-4A2C-4AB5-BAA1-093FD5176D9D}" srcOrd="0" destOrd="0" presId="urn:microsoft.com/office/officeart/2005/8/layout/pyramid3"/>
    <dgm:cxn modelId="{9591E4E6-663B-43E1-9F1D-B0B45785AE73}" type="presOf" srcId="{6D2BDD65-FA97-4719-9616-672D566E0964}" destId="{1A1723FB-61E4-45CD-A441-8A2A42BDF593}" srcOrd="0" destOrd="0" presId="urn:microsoft.com/office/officeart/2005/8/layout/pyramid3"/>
    <dgm:cxn modelId="{28C74120-6A45-44C7-BFA9-BC4A3E459DEE}" srcId="{CA5E08FB-FE89-40B7-AE46-9FFA91D97DF4}" destId="{6D2BDD65-FA97-4719-9616-672D566E0964}" srcOrd="0" destOrd="0" parTransId="{C3E234CC-29F8-4C6A-B01C-3E35558F9C92}" sibTransId="{BBE9E848-8DEA-467E-86AA-C59AF06DC33F}"/>
    <dgm:cxn modelId="{EFB2BEF6-96C3-414F-9E6A-A7BE98B0FE7B}" type="presParOf" srcId="{95709B48-69DB-4E33-BEAD-D77B4A7A3E62}" destId="{1C7ECCC5-95E9-4792-A2F1-632C21DFCB5F}" srcOrd="0" destOrd="0" presId="urn:microsoft.com/office/officeart/2005/8/layout/pyramid3"/>
    <dgm:cxn modelId="{6F898DE0-00BC-4719-81FD-2547B77BE9BD}" type="presParOf" srcId="{1C7ECCC5-95E9-4792-A2F1-632C21DFCB5F}" destId="{1A1723FB-61E4-45CD-A441-8A2A42BDF593}" srcOrd="0" destOrd="0" presId="urn:microsoft.com/office/officeart/2005/8/layout/pyramid3"/>
    <dgm:cxn modelId="{AD823B35-D2ED-4FB3-ABA0-BFA4A4924F2B}" type="presParOf" srcId="{1C7ECCC5-95E9-4792-A2F1-632C21DFCB5F}" destId="{3F42D7CF-5A19-420D-8117-DED8DD89974E}" srcOrd="1" destOrd="0" presId="urn:microsoft.com/office/officeart/2005/8/layout/pyramid3"/>
    <dgm:cxn modelId="{35760701-E12F-4AA3-9EA7-22DB1F6EBA4B}" type="presParOf" srcId="{95709B48-69DB-4E33-BEAD-D77B4A7A3E62}" destId="{B5CE02E6-D66F-47FB-ABA7-8EB8FA46DFAD}" srcOrd="1" destOrd="0" presId="urn:microsoft.com/office/officeart/2005/8/layout/pyramid3"/>
    <dgm:cxn modelId="{7B9D325B-7A18-4F0D-88AA-8BDB206A49D6}" type="presParOf" srcId="{B5CE02E6-D66F-47FB-ABA7-8EB8FA46DFAD}" destId="{C39AABA1-4A2C-4AB5-BAA1-093FD5176D9D}" srcOrd="0" destOrd="0" presId="urn:microsoft.com/office/officeart/2005/8/layout/pyramid3"/>
    <dgm:cxn modelId="{FAC335F1-EAA9-4B85-AD77-EC60EC44A351}" type="presParOf" srcId="{B5CE02E6-D66F-47FB-ABA7-8EB8FA46DFAD}" destId="{E2BD1977-A0DE-45CE-9E25-17F77BAC0E9B}" srcOrd="1" destOrd="0" presId="urn:microsoft.com/office/officeart/2005/8/layout/pyramid3"/>
    <dgm:cxn modelId="{10A453F8-6A14-403E-926D-ACBBE1B9665E}" type="presParOf" srcId="{95709B48-69DB-4E33-BEAD-D77B4A7A3E62}" destId="{07759B39-570B-454B-A6CA-C643D3E8BE46}" srcOrd="2" destOrd="0" presId="urn:microsoft.com/office/officeart/2005/8/layout/pyramid3"/>
    <dgm:cxn modelId="{430D18D1-255B-402A-B8F5-BFE871064114}" type="presParOf" srcId="{07759B39-570B-454B-A6CA-C643D3E8BE46}" destId="{1A3D1FB4-2E48-41D1-B0CE-1EA9A0B54957}" srcOrd="0" destOrd="0" presId="urn:microsoft.com/office/officeart/2005/8/layout/pyramid3"/>
    <dgm:cxn modelId="{828B9A53-1FC8-4259-BEEE-712118BB5A02}" type="presParOf" srcId="{07759B39-570B-454B-A6CA-C643D3E8BE46}" destId="{3437D752-127C-4C90-9A64-2B4F89ADE02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713DDB-1DD1-4150-A4B3-5F5C3470640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54C1A09-896B-490A-B7D9-EECB8F6C6D0D}">
      <dgm:prSet phldrT="[Text]"/>
      <dgm:spPr/>
      <dgm:t>
        <a:bodyPr/>
        <a:lstStyle/>
        <a:p>
          <a:r>
            <a:rPr lang="cs-CZ" dirty="0"/>
            <a:t>Akademik</a:t>
          </a:r>
        </a:p>
      </dgm:t>
    </dgm:pt>
    <dgm:pt modelId="{FC4E6CD2-A717-47EB-A690-F74112ECF9CA}" type="parTrans" cxnId="{D41D8EC1-F046-4E02-9BAC-22D027C1A6F5}">
      <dgm:prSet/>
      <dgm:spPr/>
      <dgm:t>
        <a:bodyPr/>
        <a:lstStyle/>
        <a:p>
          <a:endParaRPr lang="cs-CZ"/>
        </a:p>
      </dgm:t>
    </dgm:pt>
    <dgm:pt modelId="{0B1D8FC7-D360-422D-95BF-699A92A2DE8B}" type="sibTrans" cxnId="{D41D8EC1-F046-4E02-9BAC-22D027C1A6F5}">
      <dgm:prSet/>
      <dgm:spPr/>
      <dgm:t>
        <a:bodyPr/>
        <a:lstStyle/>
        <a:p>
          <a:endParaRPr lang="cs-CZ"/>
        </a:p>
      </dgm:t>
    </dgm:pt>
    <dgm:pt modelId="{E8C0F3A6-8A91-458F-8E4F-591B2327B735}">
      <dgm:prSet phldrT="[Text]"/>
      <dgm:spPr/>
      <dgm:t>
        <a:bodyPr/>
        <a:lstStyle/>
        <a:p>
          <a:r>
            <a:rPr lang="cs-CZ" dirty="0"/>
            <a:t>Praktik</a:t>
          </a:r>
        </a:p>
      </dgm:t>
    </dgm:pt>
    <dgm:pt modelId="{F65B8FF1-C3BE-4A92-83AC-5EFF4B929F70}" type="parTrans" cxnId="{AFBCE89C-2E77-45F2-BB06-39E3CFC57CEA}">
      <dgm:prSet/>
      <dgm:spPr/>
      <dgm:t>
        <a:bodyPr/>
        <a:lstStyle/>
        <a:p>
          <a:endParaRPr lang="cs-CZ"/>
        </a:p>
      </dgm:t>
    </dgm:pt>
    <dgm:pt modelId="{19861248-AB91-49AC-9181-3FADFEB70A43}" type="sibTrans" cxnId="{AFBCE89C-2E77-45F2-BB06-39E3CFC57CEA}">
      <dgm:prSet/>
      <dgm:spPr/>
      <dgm:t>
        <a:bodyPr/>
        <a:lstStyle/>
        <a:p>
          <a:endParaRPr lang="cs-CZ"/>
        </a:p>
      </dgm:t>
    </dgm:pt>
    <dgm:pt modelId="{537453EF-7F3F-4635-AFB7-21B4DE724E0D}">
      <dgm:prSet phldrT="[Text]" custT="1"/>
      <dgm:spPr/>
      <dgm:t>
        <a:bodyPr/>
        <a:lstStyle/>
        <a:p>
          <a:r>
            <a:rPr lang="cs-CZ" sz="1800" b="1" dirty="0">
              <a:latin typeface="Arial Black" panose="020B0A04020102020204" pitchFamily="34" charset="0"/>
            </a:rPr>
            <a:t>Cíl profesního VŠ vzdělání: transformovat vysokoškolské  vzdělávání prostřednictvím propojení akademické přísnosti, praktické orientace a výuky založené na výsledcích, znalostech a dovednostech</a:t>
          </a:r>
          <a:r>
            <a:rPr lang="cs-CZ" sz="1600" dirty="0">
              <a:latin typeface="Arial Black" panose="020B0A04020102020204" pitchFamily="34" charset="0"/>
            </a:rPr>
            <a:t>.</a:t>
          </a:r>
        </a:p>
      </dgm:t>
    </dgm:pt>
    <dgm:pt modelId="{67E80763-8A6B-4303-A846-17C12D869E0D}" type="parTrans" cxnId="{6614363E-B8C4-4336-A7F9-FC5546B1003A}">
      <dgm:prSet/>
      <dgm:spPr/>
      <dgm:t>
        <a:bodyPr/>
        <a:lstStyle/>
        <a:p>
          <a:endParaRPr lang="cs-CZ"/>
        </a:p>
      </dgm:t>
    </dgm:pt>
    <dgm:pt modelId="{16211E52-5FE8-4B2B-A92A-4FBF815712A2}" type="sibTrans" cxnId="{6614363E-B8C4-4336-A7F9-FC5546B1003A}">
      <dgm:prSet/>
      <dgm:spPr/>
      <dgm:t>
        <a:bodyPr/>
        <a:lstStyle/>
        <a:p>
          <a:endParaRPr lang="cs-CZ"/>
        </a:p>
      </dgm:t>
    </dgm:pt>
    <dgm:pt modelId="{06BC0472-75F6-477D-9182-5807FDAD1463}" type="pres">
      <dgm:prSet presAssocID="{7A713DDB-1DD1-4150-A4B3-5F5C3470640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D2C2AC-8B18-46CE-B06D-98F8D14E556C}" type="pres">
      <dgm:prSet presAssocID="{7A713DDB-1DD1-4150-A4B3-5F5C34706402}" presName="ellipse" presStyleLbl="trBgShp" presStyleIdx="0" presStyleCnt="1" custLinFactNeighborX="13231" custLinFactNeighborY="-62643"/>
      <dgm:spPr/>
    </dgm:pt>
    <dgm:pt modelId="{E5EEAC97-B711-45E4-A621-8E966622449B}" type="pres">
      <dgm:prSet presAssocID="{7A713DDB-1DD1-4150-A4B3-5F5C34706402}" presName="arrow1" presStyleLbl="fgShp" presStyleIdx="0" presStyleCnt="1" custLinFactX="-100000" custLinFactNeighborX="-159061" custLinFactNeighborY="-84787"/>
      <dgm:spPr/>
    </dgm:pt>
    <dgm:pt modelId="{E44928B1-5F50-454B-9161-0F2EEBCA76DE}" type="pres">
      <dgm:prSet presAssocID="{7A713DDB-1DD1-4150-A4B3-5F5C34706402}" presName="rectangle" presStyleLbl="revTx" presStyleIdx="0" presStyleCnt="1" custScaleX="190926" custScaleY="881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658383-FCCA-48D7-9231-7A63D8360AEB}" type="pres">
      <dgm:prSet presAssocID="{E8C0F3A6-8A91-458F-8E4F-591B2327B735}" presName="item1" presStyleLbl="node1" presStyleIdx="0" presStyleCnt="2" custLinFactX="21823" custLinFactNeighborX="100000" custLinFactNeighborY="-774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A5FC2C-4B72-4282-A563-34F7CD3F2F10}" type="pres">
      <dgm:prSet presAssocID="{537453EF-7F3F-4635-AFB7-21B4DE724E0D}" presName="item2" presStyleLbl="node1" presStyleIdx="1" presStyleCnt="2" custLinFactNeighborX="78732" custLinFactNeighborY="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FB3DDE-A92F-4CC2-B740-B2AA93CE24B4}" type="pres">
      <dgm:prSet presAssocID="{7A713DDB-1DD1-4150-A4B3-5F5C34706402}" presName="funnel" presStyleLbl="trAlignAcc1" presStyleIdx="0" presStyleCnt="1" custLinFactNeighborX="24043" custLinFactNeighborY="-40311"/>
      <dgm:spPr/>
    </dgm:pt>
  </dgm:ptLst>
  <dgm:cxnLst>
    <dgm:cxn modelId="{D41D8EC1-F046-4E02-9BAC-22D027C1A6F5}" srcId="{7A713DDB-1DD1-4150-A4B3-5F5C34706402}" destId="{554C1A09-896B-490A-B7D9-EECB8F6C6D0D}" srcOrd="0" destOrd="0" parTransId="{FC4E6CD2-A717-47EB-A690-F74112ECF9CA}" sibTransId="{0B1D8FC7-D360-422D-95BF-699A92A2DE8B}"/>
    <dgm:cxn modelId="{8B30D00A-8CE8-4B7D-A2BB-9E47B3F43C8A}" type="presOf" srcId="{537453EF-7F3F-4635-AFB7-21B4DE724E0D}" destId="{E44928B1-5F50-454B-9161-0F2EEBCA76DE}" srcOrd="0" destOrd="0" presId="urn:microsoft.com/office/officeart/2005/8/layout/funnel1"/>
    <dgm:cxn modelId="{326B7A64-1783-4278-8779-C39913D1AA79}" type="presOf" srcId="{554C1A09-896B-490A-B7D9-EECB8F6C6D0D}" destId="{7EA5FC2C-4B72-4282-A563-34F7CD3F2F10}" srcOrd="0" destOrd="0" presId="urn:microsoft.com/office/officeart/2005/8/layout/funnel1"/>
    <dgm:cxn modelId="{AFBCE89C-2E77-45F2-BB06-39E3CFC57CEA}" srcId="{7A713DDB-1DD1-4150-A4B3-5F5C34706402}" destId="{E8C0F3A6-8A91-458F-8E4F-591B2327B735}" srcOrd="1" destOrd="0" parTransId="{F65B8FF1-C3BE-4A92-83AC-5EFF4B929F70}" sibTransId="{19861248-AB91-49AC-9181-3FADFEB70A43}"/>
    <dgm:cxn modelId="{3A935729-F88F-4640-A144-2FDA7CE090CA}" type="presOf" srcId="{E8C0F3A6-8A91-458F-8E4F-591B2327B735}" destId="{E1658383-FCCA-48D7-9231-7A63D8360AEB}" srcOrd="0" destOrd="0" presId="urn:microsoft.com/office/officeart/2005/8/layout/funnel1"/>
    <dgm:cxn modelId="{6614363E-B8C4-4336-A7F9-FC5546B1003A}" srcId="{7A713DDB-1DD1-4150-A4B3-5F5C34706402}" destId="{537453EF-7F3F-4635-AFB7-21B4DE724E0D}" srcOrd="2" destOrd="0" parTransId="{67E80763-8A6B-4303-A846-17C12D869E0D}" sibTransId="{16211E52-5FE8-4B2B-A92A-4FBF815712A2}"/>
    <dgm:cxn modelId="{647C3847-B1C0-4D6B-A56A-B4CCF9F69DDC}" type="presOf" srcId="{7A713DDB-1DD1-4150-A4B3-5F5C34706402}" destId="{06BC0472-75F6-477D-9182-5807FDAD1463}" srcOrd="0" destOrd="0" presId="urn:microsoft.com/office/officeart/2005/8/layout/funnel1"/>
    <dgm:cxn modelId="{17EB2C62-0861-420D-9082-D69FEC8B238D}" type="presParOf" srcId="{06BC0472-75F6-477D-9182-5807FDAD1463}" destId="{BBD2C2AC-8B18-46CE-B06D-98F8D14E556C}" srcOrd="0" destOrd="0" presId="urn:microsoft.com/office/officeart/2005/8/layout/funnel1"/>
    <dgm:cxn modelId="{F5F28115-AA66-4BEC-B59D-6D3E9CF250E1}" type="presParOf" srcId="{06BC0472-75F6-477D-9182-5807FDAD1463}" destId="{E5EEAC97-B711-45E4-A621-8E966622449B}" srcOrd="1" destOrd="0" presId="urn:microsoft.com/office/officeart/2005/8/layout/funnel1"/>
    <dgm:cxn modelId="{51233D58-36DC-4F82-9D33-00D3A33A7066}" type="presParOf" srcId="{06BC0472-75F6-477D-9182-5807FDAD1463}" destId="{E44928B1-5F50-454B-9161-0F2EEBCA76DE}" srcOrd="2" destOrd="0" presId="urn:microsoft.com/office/officeart/2005/8/layout/funnel1"/>
    <dgm:cxn modelId="{AC366D19-9A61-48F3-9E2F-833BB446D809}" type="presParOf" srcId="{06BC0472-75F6-477D-9182-5807FDAD1463}" destId="{E1658383-FCCA-48D7-9231-7A63D8360AEB}" srcOrd="3" destOrd="0" presId="urn:microsoft.com/office/officeart/2005/8/layout/funnel1"/>
    <dgm:cxn modelId="{FA3ACDDC-25DA-4805-98F0-D2E612668D5C}" type="presParOf" srcId="{06BC0472-75F6-477D-9182-5807FDAD1463}" destId="{7EA5FC2C-4B72-4282-A563-34F7CD3F2F10}" srcOrd="4" destOrd="0" presId="urn:microsoft.com/office/officeart/2005/8/layout/funnel1"/>
    <dgm:cxn modelId="{74E9A9EA-93D5-4F22-A36B-AE5A7C4F994C}" type="presParOf" srcId="{06BC0472-75F6-477D-9182-5807FDAD1463}" destId="{9AFB3DDE-A92F-4CC2-B740-B2AA93CE24B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8BC34A-BEF8-4ABD-8577-84E1CDB90A5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AAD548E-14B9-4A9E-8484-71F71274196C}">
      <dgm:prSet phldrT="[Text]" custT="1"/>
      <dgm:spPr/>
      <dgm:t>
        <a:bodyPr/>
        <a:lstStyle/>
        <a:p>
          <a:r>
            <a:rPr lang="cs-CZ" sz="1800" dirty="0">
              <a:latin typeface="Arial Black" panose="020B0A04020102020204" pitchFamily="34" charset="0"/>
            </a:rPr>
            <a:t>Garance profesních  programů</a:t>
          </a:r>
        </a:p>
      </dgm:t>
    </dgm:pt>
    <dgm:pt modelId="{89B01884-0091-4541-8CF0-4071C542CD12}" type="parTrans" cxnId="{37631D8E-A732-47BA-A191-C56B82BCC152}">
      <dgm:prSet/>
      <dgm:spPr/>
      <dgm:t>
        <a:bodyPr/>
        <a:lstStyle/>
        <a:p>
          <a:endParaRPr lang="cs-CZ"/>
        </a:p>
      </dgm:t>
    </dgm:pt>
    <dgm:pt modelId="{0ABA3DE3-5ABA-4E1E-9E89-790B8270740C}" type="sibTrans" cxnId="{37631D8E-A732-47BA-A191-C56B82BCC152}">
      <dgm:prSet/>
      <dgm:spPr/>
      <dgm:t>
        <a:bodyPr/>
        <a:lstStyle/>
        <a:p>
          <a:endParaRPr lang="cs-CZ"/>
        </a:p>
      </dgm:t>
    </dgm:pt>
    <dgm:pt modelId="{D98E2C35-D95A-44E1-A7EF-2D813AAD65AF}" type="pres">
      <dgm:prSet presAssocID="{138BC34A-BEF8-4ABD-8577-84E1CDB90A5C}" presName="Name0" presStyleCnt="0">
        <dgm:presLayoutVars>
          <dgm:dir/>
          <dgm:animLvl val="lvl"/>
          <dgm:resizeHandles val="exact"/>
        </dgm:presLayoutVars>
      </dgm:prSet>
      <dgm:spPr/>
    </dgm:pt>
    <dgm:pt modelId="{37F62FA3-3A1F-4419-B828-A873AC6FC960}" type="pres">
      <dgm:prSet presAssocID="{138BC34A-BEF8-4ABD-8577-84E1CDB90A5C}" presName="dummy" presStyleCnt="0"/>
      <dgm:spPr/>
    </dgm:pt>
    <dgm:pt modelId="{ECC17687-445B-4AFB-BB31-98CB821DCBB8}" type="pres">
      <dgm:prSet presAssocID="{138BC34A-BEF8-4ABD-8577-84E1CDB90A5C}" presName="linH" presStyleCnt="0"/>
      <dgm:spPr/>
    </dgm:pt>
    <dgm:pt modelId="{EC62D313-72BA-477B-8FE4-1F2D2CD967A9}" type="pres">
      <dgm:prSet presAssocID="{138BC34A-BEF8-4ABD-8577-84E1CDB90A5C}" presName="padding1" presStyleCnt="0"/>
      <dgm:spPr/>
    </dgm:pt>
    <dgm:pt modelId="{BF3778DA-2D9B-4CF6-BF0A-0B18D93B8FC6}" type="pres">
      <dgm:prSet presAssocID="{1AAD548E-14B9-4A9E-8484-71F71274196C}" presName="linV" presStyleCnt="0"/>
      <dgm:spPr/>
    </dgm:pt>
    <dgm:pt modelId="{FC225330-E405-4526-AAF7-7C4821004A3E}" type="pres">
      <dgm:prSet presAssocID="{1AAD548E-14B9-4A9E-8484-71F71274196C}" presName="spVertical1" presStyleCnt="0"/>
      <dgm:spPr/>
    </dgm:pt>
    <dgm:pt modelId="{4DBD63EC-865F-4645-82A7-3AA8CB61BA4F}" type="pres">
      <dgm:prSet presAssocID="{1AAD548E-14B9-4A9E-8484-71F71274196C}" presName="parTx" presStyleLbl="revTx" presStyleIdx="0" presStyleCnt="1" custScaleY="198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BE5387-DADB-4419-832F-A82A8C383CD9}" type="pres">
      <dgm:prSet presAssocID="{1AAD548E-14B9-4A9E-8484-71F71274196C}" presName="spVertical2" presStyleCnt="0"/>
      <dgm:spPr/>
    </dgm:pt>
    <dgm:pt modelId="{3563E14B-A0FD-4215-87FC-7909E0BE5210}" type="pres">
      <dgm:prSet presAssocID="{1AAD548E-14B9-4A9E-8484-71F71274196C}" presName="spVertical3" presStyleCnt="0"/>
      <dgm:spPr/>
    </dgm:pt>
    <dgm:pt modelId="{B39D6160-702D-43E5-A9AE-40EA43FE258D}" type="pres">
      <dgm:prSet presAssocID="{138BC34A-BEF8-4ABD-8577-84E1CDB90A5C}" presName="padding2" presStyleCnt="0"/>
      <dgm:spPr/>
    </dgm:pt>
    <dgm:pt modelId="{399CFB00-D002-460C-BC26-F52CD8F75B55}" type="pres">
      <dgm:prSet presAssocID="{138BC34A-BEF8-4ABD-8577-84E1CDB90A5C}" presName="negArrow" presStyleCnt="0"/>
      <dgm:spPr/>
    </dgm:pt>
    <dgm:pt modelId="{B93ACF65-D0A5-407C-B40B-72070D2EBAD6}" type="pres">
      <dgm:prSet presAssocID="{138BC34A-BEF8-4ABD-8577-84E1CDB90A5C}" presName="backgroundArrow" presStyleLbl="node1" presStyleIdx="0" presStyleCnt="1" custScaleY="170404" custLinFactNeighborX="773" custLinFactNeighborY="-73222"/>
      <dgm:spPr/>
    </dgm:pt>
  </dgm:ptLst>
  <dgm:cxnLst>
    <dgm:cxn modelId="{750BED8B-C9E5-4D22-AEC1-A2D0DA06A1C0}" type="presOf" srcId="{1AAD548E-14B9-4A9E-8484-71F71274196C}" destId="{4DBD63EC-865F-4645-82A7-3AA8CB61BA4F}" srcOrd="0" destOrd="0" presId="urn:microsoft.com/office/officeart/2005/8/layout/hProcess3"/>
    <dgm:cxn modelId="{37631D8E-A732-47BA-A191-C56B82BCC152}" srcId="{138BC34A-BEF8-4ABD-8577-84E1CDB90A5C}" destId="{1AAD548E-14B9-4A9E-8484-71F71274196C}" srcOrd="0" destOrd="0" parTransId="{89B01884-0091-4541-8CF0-4071C542CD12}" sibTransId="{0ABA3DE3-5ABA-4E1E-9E89-790B8270740C}"/>
    <dgm:cxn modelId="{93195AA8-6158-4203-8DA9-D14433A44328}" type="presOf" srcId="{138BC34A-BEF8-4ABD-8577-84E1CDB90A5C}" destId="{D98E2C35-D95A-44E1-A7EF-2D813AAD65AF}" srcOrd="0" destOrd="0" presId="urn:microsoft.com/office/officeart/2005/8/layout/hProcess3"/>
    <dgm:cxn modelId="{B3E58CFA-1C7F-46AB-9D29-9AFC98A7A4CA}" type="presParOf" srcId="{D98E2C35-D95A-44E1-A7EF-2D813AAD65AF}" destId="{37F62FA3-3A1F-4419-B828-A873AC6FC960}" srcOrd="0" destOrd="0" presId="urn:microsoft.com/office/officeart/2005/8/layout/hProcess3"/>
    <dgm:cxn modelId="{74F28AAA-1FA8-4392-9208-00E999CD8B84}" type="presParOf" srcId="{D98E2C35-D95A-44E1-A7EF-2D813AAD65AF}" destId="{ECC17687-445B-4AFB-BB31-98CB821DCBB8}" srcOrd="1" destOrd="0" presId="urn:microsoft.com/office/officeart/2005/8/layout/hProcess3"/>
    <dgm:cxn modelId="{07B01170-19DC-4A77-8FB1-FBD269FE8B53}" type="presParOf" srcId="{ECC17687-445B-4AFB-BB31-98CB821DCBB8}" destId="{EC62D313-72BA-477B-8FE4-1F2D2CD967A9}" srcOrd="0" destOrd="0" presId="urn:microsoft.com/office/officeart/2005/8/layout/hProcess3"/>
    <dgm:cxn modelId="{8C513DD0-B397-4E43-A68E-9A48C3817EAD}" type="presParOf" srcId="{ECC17687-445B-4AFB-BB31-98CB821DCBB8}" destId="{BF3778DA-2D9B-4CF6-BF0A-0B18D93B8FC6}" srcOrd="1" destOrd="0" presId="urn:microsoft.com/office/officeart/2005/8/layout/hProcess3"/>
    <dgm:cxn modelId="{0AE8B475-19E7-4EB9-9B55-B9D64271D24E}" type="presParOf" srcId="{BF3778DA-2D9B-4CF6-BF0A-0B18D93B8FC6}" destId="{FC225330-E405-4526-AAF7-7C4821004A3E}" srcOrd="0" destOrd="0" presId="urn:microsoft.com/office/officeart/2005/8/layout/hProcess3"/>
    <dgm:cxn modelId="{46C892A6-519A-4CB6-8DD1-4D15B7B2AFBB}" type="presParOf" srcId="{BF3778DA-2D9B-4CF6-BF0A-0B18D93B8FC6}" destId="{4DBD63EC-865F-4645-82A7-3AA8CB61BA4F}" srcOrd="1" destOrd="0" presId="urn:microsoft.com/office/officeart/2005/8/layout/hProcess3"/>
    <dgm:cxn modelId="{DA69B749-41C5-4C44-9BDD-0E32A4EA988B}" type="presParOf" srcId="{BF3778DA-2D9B-4CF6-BF0A-0B18D93B8FC6}" destId="{6FBE5387-DADB-4419-832F-A82A8C383CD9}" srcOrd="2" destOrd="0" presId="urn:microsoft.com/office/officeart/2005/8/layout/hProcess3"/>
    <dgm:cxn modelId="{8A91BBDF-0A85-419B-BF9E-EE3B4E83A926}" type="presParOf" srcId="{BF3778DA-2D9B-4CF6-BF0A-0B18D93B8FC6}" destId="{3563E14B-A0FD-4215-87FC-7909E0BE5210}" srcOrd="3" destOrd="0" presId="urn:microsoft.com/office/officeart/2005/8/layout/hProcess3"/>
    <dgm:cxn modelId="{252D927F-C9BA-4591-B318-B607EA14B6F3}" type="presParOf" srcId="{ECC17687-445B-4AFB-BB31-98CB821DCBB8}" destId="{B39D6160-702D-43E5-A9AE-40EA43FE258D}" srcOrd="2" destOrd="0" presId="urn:microsoft.com/office/officeart/2005/8/layout/hProcess3"/>
    <dgm:cxn modelId="{B811B9E4-3261-4DBA-A933-01C01A2EBC2E}" type="presParOf" srcId="{ECC17687-445B-4AFB-BB31-98CB821DCBB8}" destId="{399CFB00-D002-460C-BC26-F52CD8F75B55}" srcOrd="3" destOrd="0" presId="urn:microsoft.com/office/officeart/2005/8/layout/hProcess3"/>
    <dgm:cxn modelId="{F2517FFE-0E98-4BF1-B036-7AEE8BCDC995}" type="presParOf" srcId="{ECC17687-445B-4AFB-BB31-98CB821DCBB8}" destId="{B93ACF65-D0A5-407C-B40B-72070D2EBAD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8BC34A-BEF8-4ABD-8577-84E1CDB90A5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AAD548E-14B9-4A9E-8484-71F71274196C}">
      <dgm:prSet phldrT="[Text]" custT="1"/>
      <dgm:spPr/>
      <dgm:t>
        <a:bodyPr/>
        <a:lstStyle/>
        <a:p>
          <a:r>
            <a:rPr lang="cs-CZ" sz="1800" b="1" dirty="0">
              <a:latin typeface="Arial Black" panose="020B0A04020102020204" pitchFamily="34" charset="0"/>
            </a:rPr>
            <a:t>Odborník z praxe versus ambasador z podniku</a:t>
          </a:r>
        </a:p>
      </dgm:t>
    </dgm:pt>
    <dgm:pt modelId="{89B01884-0091-4541-8CF0-4071C542CD12}" type="parTrans" cxnId="{37631D8E-A732-47BA-A191-C56B82BCC152}">
      <dgm:prSet/>
      <dgm:spPr/>
      <dgm:t>
        <a:bodyPr/>
        <a:lstStyle/>
        <a:p>
          <a:endParaRPr lang="cs-CZ"/>
        </a:p>
      </dgm:t>
    </dgm:pt>
    <dgm:pt modelId="{0ABA3DE3-5ABA-4E1E-9E89-790B8270740C}" type="sibTrans" cxnId="{37631D8E-A732-47BA-A191-C56B82BCC152}">
      <dgm:prSet/>
      <dgm:spPr/>
      <dgm:t>
        <a:bodyPr/>
        <a:lstStyle/>
        <a:p>
          <a:endParaRPr lang="cs-CZ"/>
        </a:p>
      </dgm:t>
    </dgm:pt>
    <dgm:pt modelId="{D98E2C35-D95A-44E1-A7EF-2D813AAD65AF}" type="pres">
      <dgm:prSet presAssocID="{138BC34A-BEF8-4ABD-8577-84E1CDB90A5C}" presName="Name0" presStyleCnt="0">
        <dgm:presLayoutVars>
          <dgm:dir/>
          <dgm:animLvl val="lvl"/>
          <dgm:resizeHandles val="exact"/>
        </dgm:presLayoutVars>
      </dgm:prSet>
      <dgm:spPr/>
    </dgm:pt>
    <dgm:pt modelId="{37F62FA3-3A1F-4419-B828-A873AC6FC960}" type="pres">
      <dgm:prSet presAssocID="{138BC34A-BEF8-4ABD-8577-84E1CDB90A5C}" presName="dummy" presStyleCnt="0"/>
      <dgm:spPr/>
    </dgm:pt>
    <dgm:pt modelId="{ECC17687-445B-4AFB-BB31-98CB821DCBB8}" type="pres">
      <dgm:prSet presAssocID="{138BC34A-BEF8-4ABD-8577-84E1CDB90A5C}" presName="linH" presStyleCnt="0"/>
      <dgm:spPr/>
    </dgm:pt>
    <dgm:pt modelId="{EC62D313-72BA-477B-8FE4-1F2D2CD967A9}" type="pres">
      <dgm:prSet presAssocID="{138BC34A-BEF8-4ABD-8577-84E1CDB90A5C}" presName="padding1" presStyleCnt="0"/>
      <dgm:spPr/>
    </dgm:pt>
    <dgm:pt modelId="{BF3778DA-2D9B-4CF6-BF0A-0B18D93B8FC6}" type="pres">
      <dgm:prSet presAssocID="{1AAD548E-14B9-4A9E-8484-71F71274196C}" presName="linV" presStyleCnt="0"/>
      <dgm:spPr/>
    </dgm:pt>
    <dgm:pt modelId="{FC225330-E405-4526-AAF7-7C4821004A3E}" type="pres">
      <dgm:prSet presAssocID="{1AAD548E-14B9-4A9E-8484-71F71274196C}" presName="spVertical1" presStyleCnt="0"/>
      <dgm:spPr/>
    </dgm:pt>
    <dgm:pt modelId="{4DBD63EC-865F-4645-82A7-3AA8CB61BA4F}" type="pres">
      <dgm:prSet presAssocID="{1AAD548E-14B9-4A9E-8484-71F71274196C}" presName="parTx" presStyleLbl="revTx" presStyleIdx="0" presStyleCnt="1" custScaleX="113601" custScaleY="186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BE5387-DADB-4419-832F-A82A8C383CD9}" type="pres">
      <dgm:prSet presAssocID="{1AAD548E-14B9-4A9E-8484-71F71274196C}" presName="spVertical2" presStyleCnt="0"/>
      <dgm:spPr/>
    </dgm:pt>
    <dgm:pt modelId="{3563E14B-A0FD-4215-87FC-7909E0BE5210}" type="pres">
      <dgm:prSet presAssocID="{1AAD548E-14B9-4A9E-8484-71F71274196C}" presName="spVertical3" presStyleCnt="0"/>
      <dgm:spPr/>
    </dgm:pt>
    <dgm:pt modelId="{B39D6160-702D-43E5-A9AE-40EA43FE258D}" type="pres">
      <dgm:prSet presAssocID="{138BC34A-BEF8-4ABD-8577-84E1CDB90A5C}" presName="padding2" presStyleCnt="0"/>
      <dgm:spPr/>
    </dgm:pt>
    <dgm:pt modelId="{399CFB00-D002-460C-BC26-F52CD8F75B55}" type="pres">
      <dgm:prSet presAssocID="{138BC34A-BEF8-4ABD-8577-84E1CDB90A5C}" presName="negArrow" presStyleCnt="0"/>
      <dgm:spPr/>
    </dgm:pt>
    <dgm:pt modelId="{B93ACF65-D0A5-407C-B40B-72070D2EBAD6}" type="pres">
      <dgm:prSet presAssocID="{138BC34A-BEF8-4ABD-8577-84E1CDB90A5C}" presName="backgroundArrow" presStyleLbl="node1" presStyleIdx="0" presStyleCnt="1" custScaleY="455862" custLinFactNeighborX="1243" custLinFactNeighborY="428"/>
      <dgm:spPr/>
    </dgm:pt>
  </dgm:ptLst>
  <dgm:cxnLst>
    <dgm:cxn modelId="{750BED8B-C9E5-4D22-AEC1-A2D0DA06A1C0}" type="presOf" srcId="{1AAD548E-14B9-4A9E-8484-71F71274196C}" destId="{4DBD63EC-865F-4645-82A7-3AA8CB61BA4F}" srcOrd="0" destOrd="0" presId="urn:microsoft.com/office/officeart/2005/8/layout/hProcess3"/>
    <dgm:cxn modelId="{37631D8E-A732-47BA-A191-C56B82BCC152}" srcId="{138BC34A-BEF8-4ABD-8577-84E1CDB90A5C}" destId="{1AAD548E-14B9-4A9E-8484-71F71274196C}" srcOrd="0" destOrd="0" parTransId="{89B01884-0091-4541-8CF0-4071C542CD12}" sibTransId="{0ABA3DE3-5ABA-4E1E-9E89-790B8270740C}"/>
    <dgm:cxn modelId="{93195AA8-6158-4203-8DA9-D14433A44328}" type="presOf" srcId="{138BC34A-BEF8-4ABD-8577-84E1CDB90A5C}" destId="{D98E2C35-D95A-44E1-A7EF-2D813AAD65AF}" srcOrd="0" destOrd="0" presId="urn:microsoft.com/office/officeart/2005/8/layout/hProcess3"/>
    <dgm:cxn modelId="{B3E58CFA-1C7F-46AB-9D29-9AFC98A7A4CA}" type="presParOf" srcId="{D98E2C35-D95A-44E1-A7EF-2D813AAD65AF}" destId="{37F62FA3-3A1F-4419-B828-A873AC6FC960}" srcOrd="0" destOrd="0" presId="urn:microsoft.com/office/officeart/2005/8/layout/hProcess3"/>
    <dgm:cxn modelId="{74F28AAA-1FA8-4392-9208-00E999CD8B84}" type="presParOf" srcId="{D98E2C35-D95A-44E1-A7EF-2D813AAD65AF}" destId="{ECC17687-445B-4AFB-BB31-98CB821DCBB8}" srcOrd="1" destOrd="0" presId="urn:microsoft.com/office/officeart/2005/8/layout/hProcess3"/>
    <dgm:cxn modelId="{07B01170-19DC-4A77-8FB1-FBD269FE8B53}" type="presParOf" srcId="{ECC17687-445B-4AFB-BB31-98CB821DCBB8}" destId="{EC62D313-72BA-477B-8FE4-1F2D2CD967A9}" srcOrd="0" destOrd="0" presId="urn:microsoft.com/office/officeart/2005/8/layout/hProcess3"/>
    <dgm:cxn modelId="{8C513DD0-B397-4E43-A68E-9A48C3817EAD}" type="presParOf" srcId="{ECC17687-445B-4AFB-BB31-98CB821DCBB8}" destId="{BF3778DA-2D9B-4CF6-BF0A-0B18D93B8FC6}" srcOrd="1" destOrd="0" presId="urn:microsoft.com/office/officeart/2005/8/layout/hProcess3"/>
    <dgm:cxn modelId="{0AE8B475-19E7-4EB9-9B55-B9D64271D24E}" type="presParOf" srcId="{BF3778DA-2D9B-4CF6-BF0A-0B18D93B8FC6}" destId="{FC225330-E405-4526-AAF7-7C4821004A3E}" srcOrd="0" destOrd="0" presId="urn:microsoft.com/office/officeart/2005/8/layout/hProcess3"/>
    <dgm:cxn modelId="{46C892A6-519A-4CB6-8DD1-4D15B7B2AFBB}" type="presParOf" srcId="{BF3778DA-2D9B-4CF6-BF0A-0B18D93B8FC6}" destId="{4DBD63EC-865F-4645-82A7-3AA8CB61BA4F}" srcOrd="1" destOrd="0" presId="urn:microsoft.com/office/officeart/2005/8/layout/hProcess3"/>
    <dgm:cxn modelId="{DA69B749-41C5-4C44-9BDD-0E32A4EA988B}" type="presParOf" srcId="{BF3778DA-2D9B-4CF6-BF0A-0B18D93B8FC6}" destId="{6FBE5387-DADB-4419-832F-A82A8C383CD9}" srcOrd="2" destOrd="0" presId="urn:microsoft.com/office/officeart/2005/8/layout/hProcess3"/>
    <dgm:cxn modelId="{8A91BBDF-0A85-419B-BF9E-EE3B4E83A926}" type="presParOf" srcId="{BF3778DA-2D9B-4CF6-BF0A-0B18D93B8FC6}" destId="{3563E14B-A0FD-4215-87FC-7909E0BE5210}" srcOrd="3" destOrd="0" presId="urn:microsoft.com/office/officeart/2005/8/layout/hProcess3"/>
    <dgm:cxn modelId="{252D927F-C9BA-4591-B318-B607EA14B6F3}" type="presParOf" srcId="{ECC17687-445B-4AFB-BB31-98CB821DCBB8}" destId="{B39D6160-702D-43E5-A9AE-40EA43FE258D}" srcOrd="2" destOrd="0" presId="urn:microsoft.com/office/officeart/2005/8/layout/hProcess3"/>
    <dgm:cxn modelId="{B811B9E4-3261-4DBA-A933-01C01A2EBC2E}" type="presParOf" srcId="{ECC17687-445B-4AFB-BB31-98CB821DCBB8}" destId="{399CFB00-D002-460C-BC26-F52CD8F75B55}" srcOrd="3" destOrd="0" presId="urn:microsoft.com/office/officeart/2005/8/layout/hProcess3"/>
    <dgm:cxn modelId="{F2517FFE-0E98-4BF1-B036-7AEE8BCDC995}" type="presParOf" srcId="{ECC17687-445B-4AFB-BB31-98CB821DCBB8}" destId="{B93ACF65-D0A5-407C-B40B-72070D2EBAD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0FEEA-7C53-4704-B109-E38BC396789E}">
      <dsp:nvSpPr>
        <dsp:cNvPr id="0" name=""/>
        <dsp:cNvSpPr/>
      </dsp:nvSpPr>
      <dsp:spPr>
        <a:xfrm>
          <a:off x="2264138" y="0"/>
          <a:ext cx="2264138" cy="1541429"/>
        </a:xfrm>
        <a:prstGeom prst="trapezoid">
          <a:avLst>
            <a:gd name="adj" fmla="val 73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latin typeface="Arial Black" panose="020B0A04020102020204" pitchFamily="34" charset="0"/>
            </a:rPr>
            <a:t>Dovednosti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latin typeface="Arial Black" panose="020B0A04020102020204" pitchFamily="34" charset="0"/>
            </a:rPr>
            <a:t>výzkumné</a:t>
          </a:r>
        </a:p>
      </dsp:txBody>
      <dsp:txXfrm>
        <a:off x="2264138" y="0"/>
        <a:ext cx="2264138" cy="1541429"/>
      </dsp:txXfrm>
    </dsp:sp>
    <dsp:sp modelId="{798E5E4C-4D56-42CF-B512-55D78FEE9FBD}">
      <dsp:nvSpPr>
        <dsp:cNvPr id="0" name=""/>
        <dsp:cNvSpPr/>
      </dsp:nvSpPr>
      <dsp:spPr>
        <a:xfrm>
          <a:off x="1175812" y="1527941"/>
          <a:ext cx="4528277" cy="1541429"/>
        </a:xfrm>
        <a:prstGeom prst="trapezoid">
          <a:avLst>
            <a:gd name="adj" fmla="val 73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>
              <a:latin typeface="Arial Black" panose="020B0A04020102020204" pitchFamily="34" charset="0"/>
            </a:rPr>
            <a:t>Znalosti</a:t>
          </a:r>
        </a:p>
      </dsp:txBody>
      <dsp:txXfrm>
        <a:off x="1968261" y="1527941"/>
        <a:ext cx="2943380" cy="1541429"/>
      </dsp:txXfrm>
    </dsp:sp>
    <dsp:sp modelId="{7D1FAA67-DD8C-4863-B7D2-FF66BB4A7C2E}">
      <dsp:nvSpPr>
        <dsp:cNvPr id="0" name=""/>
        <dsp:cNvSpPr/>
      </dsp:nvSpPr>
      <dsp:spPr>
        <a:xfrm>
          <a:off x="0" y="3082858"/>
          <a:ext cx="6792416" cy="1541429"/>
        </a:xfrm>
        <a:prstGeom prst="trapezoid">
          <a:avLst>
            <a:gd name="adj" fmla="val 73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>
              <a:latin typeface="Arial Black" panose="020B0A04020102020204" pitchFamily="34" charset="0"/>
            </a:rPr>
            <a:t>Data, informace</a:t>
          </a:r>
        </a:p>
      </dsp:txBody>
      <dsp:txXfrm>
        <a:off x="1188672" y="3082858"/>
        <a:ext cx="4415070" cy="1541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723FB-61E4-45CD-A441-8A2A42BDF593}">
      <dsp:nvSpPr>
        <dsp:cNvPr id="0" name=""/>
        <dsp:cNvSpPr/>
      </dsp:nvSpPr>
      <dsp:spPr>
        <a:xfrm rot="10800000">
          <a:off x="0" y="231804"/>
          <a:ext cx="6096000" cy="1661442"/>
        </a:xfrm>
        <a:prstGeom prst="trapezoid">
          <a:avLst>
            <a:gd name="adj" fmla="val 611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>
              <a:latin typeface="Arial Black" panose="020B0A04020102020204" pitchFamily="34" charset="0"/>
            </a:rPr>
            <a:t>Dovednosti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>
              <a:latin typeface="Arial Black" panose="020B0A04020102020204" pitchFamily="34" charset="0"/>
            </a:rPr>
            <a:t>Aplikované, praktické</a:t>
          </a:r>
        </a:p>
      </dsp:txBody>
      <dsp:txXfrm rot="-10800000">
        <a:off x="1066799" y="231804"/>
        <a:ext cx="3962400" cy="1661442"/>
      </dsp:txXfrm>
    </dsp:sp>
    <dsp:sp modelId="{C39AABA1-4A2C-4AB5-BAA1-093FD5176D9D}">
      <dsp:nvSpPr>
        <dsp:cNvPr id="0" name=""/>
        <dsp:cNvSpPr/>
      </dsp:nvSpPr>
      <dsp:spPr>
        <a:xfrm rot="10800000">
          <a:off x="1016000" y="1785652"/>
          <a:ext cx="4064000" cy="1661442"/>
        </a:xfrm>
        <a:prstGeom prst="trapezoid">
          <a:avLst>
            <a:gd name="adj" fmla="val 611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>
              <a:latin typeface="Arial Black" panose="020B0A04020102020204" pitchFamily="34" charset="0"/>
            </a:rPr>
            <a:t>Znalosti</a:t>
          </a:r>
        </a:p>
      </dsp:txBody>
      <dsp:txXfrm rot="-10800000">
        <a:off x="1727200" y="1785652"/>
        <a:ext cx="2641600" cy="1661442"/>
      </dsp:txXfrm>
    </dsp:sp>
    <dsp:sp modelId="{1A3D1FB4-2E48-41D1-B0CE-1EA9A0B54957}">
      <dsp:nvSpPr>
        <dsp:cNvPr id="0" name=""/>
        <dsp:cNvSpPr/>
      </dsp:nvSpPr>
      <dsp:spPr>
        <a:xfrm rot="10800000">
          <a:off x="2032000" y="3322885"/>
          <a:ext cx="2032000" cy="1661442"/>
        </a:xfrm>
        <a:prstGeom prst="trapezoid">
          <a:avLst>
            <a:gd name="adj" fmla="val 611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latin typeface="Arial Black" panose="020B0A04020102020204" pitchFamily="34" charset="0"/>
            </a:rPr>
            <a:t>Informace</a:t>
          </a:r>
        </a:p>
      </dsp:txBody>
      <dsp:txXfrm rot="-10800000">
        <a:off x="2032000" y="3322885"/>
        <a:ext cx="2032000" cy="1661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2C2AC-8B18-46CE-B06D-98F8D14E556C}">
      <dsp:nvSpPr>
        <dsp:cNvPr id="0" name=""/>
        <dsp:cNvSpPr/>
      </dsp:nvSpPr>
      <dsp:spPr>
        <a:xfrm>
          <a:off x="2152544" y="0"/>
          <a:ext cx="4470346" cy="155249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EAC97-B711-45E4-A621-8E966622449B}">
      <dsp:nvSpPr>
        <dsp:cNvPr id="0" name=""/>
        <dsp:cNvSpPr/>
      </dsp:nvSpPr>
      <dsp:spPr>
        <a:xfrm>
          <a:off x="1125639" y="3587352"/>
          <a:ext cx="866346" cy="55446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928B1-5F50-454B-9161-0F2EEBCA76DE}">
      <dsp:nvSpPr>
        <dsp:cNvPr id="0" name=""/>
        <dsp:cNvSpPr/>
      </dsp:nvSpPr>
      <dsp:spPr>
        <a:xfrm>
          <a:off x="-166615" y="4562407"/>
          <a:ext cx="7939585" cy="916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>
              <a:latin typeface="Arial Black" panose="020B0A04020102020204" pitchFamily="34" charset="0"/>
            </a:rPr>
            <a:t>Cíl profesního VŠ vzdělání: transformovat vysokoškolské  vzdělávání prostřednictvím propojení akademické přísnosti, praktické orientace a výuky založené na výsledcích, znalostech a dovednostech</a:t>
          </a:r>
          <a:r>
            <a:rPr lang="cs-CZ" sz="1600" kern="1200" dirty="0">
              <a:latin typeface="Arial Black" panose="020B0A04020102020204" pitchFamily="34" charset="0"/>
            </a:rPr>
            <a:t>.</a:t>
          </a:r>
        </a:p>
      </dsp:txBody>
      <dsp:txXfrm>
        <a:off x="-166615" y="4562407"/>
        <a:ext cx="7939585" cy="916868"/>
      </dsp:txXfrm>
    </dsp:sp>
    <dsp:sp modelId="{E1658383-FCCA-48D7-9231-7A63D8360AEB}">
      <dsp:nvSpPr>
        <dsp:cNvPr id="0" name=""/>
        <dsp:cNvSpPr/>
      </dsp:nvSpPr>
      <dsp:spPr>
        <a:xfrm>
          <a:off x="5086075" y="720074"/>
          <a:ext cx="1559423" cy="1559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Praktik</a:t>
          </a:r>
        </a:p>
      </dsp:txBody>
      <dsp:txXfrm>
        <a:off x="5314447" y="948446"/>
        <a:ext cx="1102679" cy="1102679"/>
      </dsp:txXfrm>
    </dsp:sp>
    <dsp:sp modelId="{7EA5FC2C-4B72-4282-A563-34F7CD3F2F10}">
      <dsp:nvSpPr>
        <dsp:cNvPr id="0" name=""/>
        <dsp:cNvSpPr/>
      </dsp:nvSpPr>
      <dsp:spPr>
        <a:xfrm>
          <a:off x="3298250" y="758854"/>
          <a:ext cx="1559423" cy="1559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Akademik</a:t>
          </a:r>
        </a:p>
      </dsp:txBody>
      <dsp:txXfrm>
        <a:off x="3526622" y="987226"/>
        <a:ext cx="1102679" cy="1102679"/>
      </dsp:txXfrm>
    </dsp:sp>
    <dsp:sp modelId="{9AFB3DDE-A92F-4CC2-B740-B2AA93CE24B4}">
      <dsp:nvSpPr>
        <dsp:cNvPr id="0" name=""/>
        <dsp:cNvSpPr/>
      </dsp:nvSpPr>
      <dsp:spPr>
        <a:xfrm>
          <a:off x="2543863" y="0"/>
          <a:ext cx="4851539" cy="388123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ACF65-D0A5-407C-B40B-72070D2EBAD6}">
      <dsp:nvSpPr>
        <dsp:cNvPr id="0" name=""/>
        <dsp:cNvSpPr/>
      </dsp:nvSpPr>
      <dsp:spPr>
        <a:xfrm>
          <a:off x="11228" y="0"/>
          <a:ext cx="5740703" cy="173062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D63EC-865F-4645-82A7-3AA8CB61BA4F}">
      <dsp:nvSpPr>
        <dsp:cNvPr id="0" name=""/>
        <dsp:cNvSpPr/>
      </dsp:nvSpPr>
      <dsp:spPr>
        <a:xfrm>
          <a:off x="465181" y="289722"/>
          <a:ext cx="4849324" cy="1150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Arial Black" panose="020B0A04020102020204" pitchFamily="34" charset="0"/>
            </a:rPr>
            <a:t>Garance profesních  programů</a:t>
          </a:r>
        </a:p>
      </dsp:txBody>
      <dsp:txXfrm>
        <a:off x="465181" y="289722"/>
        <a:ext cx="4849324" cy="11505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ACF65-D0A5-407C-B40B-72070D2EBAD6}">
      <dsp:nvSpPr>
        <dsp:cNvPr id="0" name=""/>
        <dsp:cNvSpPr/>
      </dsp:nvSpPr>
      <dsp:spPr>
        <a:xfrm>
          <a:off x="13391" y="0"/>
          <a:ext cx="6846568" cy="144016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D63EC-865F-4645-82A7-3AA8CB61BA4F}">
      <dsp:nvSpPr>
        <dsp:cNvPr id="0" name=""/>
        <dsp:cNvSpPr/>
      </dsp:nvSpPr>
      <dsp:spPr>
        <a:xfrm>
          <a:off x="561858" y="250714"/>
          <a:ext cx="5932068" cy="937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>
              <a:latin typeface="Arial Black" panose="020B0A04020102020204" pitchFamily="34" charset="0"/>
            </a:rPr>
            <a:t>Odborník z praxe versus ambasador z podniku</a:t>
          </a:r>
        </a:p>
      </dsp:txBody>
      <dsp:txXfrm>
        <a:off x="561858" y="250714"/>
        <a:ext cx="5932068" cy="937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6499-1C9B-4C61-8707-EF3B70B1DEB4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B10B-9030-4A9F-BE7F-3AD4BA7A9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0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5E65E-1D39-46E9-8DE1-9CBB0EC445A9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7C92F-7CD4-4603-BBF1-72CBCA549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33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8D3134C0-A3A7-EB4A-69CD-E9ED27176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9EF8752D-4F27-DBA6-425C-C6A6ED738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8ADB20A4-8D0A-5884-C7F8-553F1EB18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boto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6B4FB7-7673-48F8-9E3F-A69037B6D4CD}" type="slidenum">
              <a:rPr lang="cs-CZ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7C92F-7CD4-4603-BBF1-72CBCA54952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82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7C92F-7CD4-4603-BBF1-72CBCA54952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60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7C92F-7CD4-4603-BBF1-72CBCA54952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02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7C92F-7CD4-4603-BBF1-72CBCA54952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2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7C92F-7CD4-4603-BBF1-72CBCA54952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579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7C92F-7CD4-4603-BBF1-72CBCA54952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77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7C92F-7CD4-4603-BBF1-72CBCA54952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19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7C92F-7CD4-4603-BBF1-72CBCA54952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79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cs-CZ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7C92F-7CD4-4603-BBF1-72CBCA54952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0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105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8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pic>
        <p:nvPicPr>
          <p:cNvPr id="1028" name="Picture 4" descr="C:\OneDrive\!Paneuroni\Logo - Panevropská Univerzita\logo-panevropska-univerzita-zakladni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" y="44624"/>
            <a:ext cx="2306162" cy="4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" descr="C:\OneDrive\!Paneuroni\Logo - Panevropská Univerzita\logo-panevropska-univerzita-zakladn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473"/>
            <a:ext cx="3096344" cy="6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vider"/>
          <p:cNvSpPr/>
          <p:nvPr/>
        </p:nvSpPr>
        <p:spPr>
          <a:xfrm>
            <a:off x="0" y="935009"/>
            <a:ext cx="9144001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 userDrawn="1"/>
        </p:nvSpPr>
        <p:spPr>
          <a:xfrm>
            <a:off x="792351" y="6418102"/>
            <a:ext cx="1260000" cy="3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31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2746-274B-0837-A646-7F4DA9BA37A9}"/>
              </a:ext>
            </a:extLst>
          </p:cNvPr>
          <p:cNvSpPr txBox="1">
            <a:spLocks/>
          </p:cNvSpPr>
          <p:nvPr/>
        </p:nvSpPr>
        <p:spPr>
          <a:xfrm>
            <a:off x="685800" y="2320925"/>
            <a:ext cx="7772400" cy="226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cs-CZ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Přísnost nebo relevance, akademické versus profesní. </a:t>
            </a:r>
          </a:p>
          <a:p>
            <a:pPr algn="l" fontAlgn="auto">
              <a:spcAft>
                <a:spcPts val="0"/>
              </a:spcAft>
              <a:defRPr/>
            </a:pPr>
            <a:endParaRPr lang="cs-CZ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cs-CZ" sz="3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se nemůžeme dohodnout?</a:t>
            </a:r>
            <a:endParaRPr lang="cs-CZ" sz="31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4CB4AAF-B47D-ED1B-1701-CA85A1189B19}"/>
              </a:ext>
            </a:extLst>
          </p:cNvPr>
          <p:cNvSpPr txBox="1">
            <a:spLocks/>
          </p:cNvSpPr>
          <p:nvPr/>
        </p:nvSpPr>
        <p:spPr>
          <a:xfrm>
            <a:off x="685800" y="5949280"/>
            <a:ext cx="7772400" cy="48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604020202020204" pitchFamily="34" charset="0"/>
              </a:rPr>
              <a:t>Doc. RNDr. Vladimír Krajčík, Ph.D. | email: vladimir.krajcik@peuni.cz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C68242-2F9B-E522-474D-C2AD3ACF8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938535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3C2732-4FFE-4698-A07B-E74EDDBE5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198189"/>
              </p:ext>
            </p:extLst>
          </p:nvPr>
        </p:nvGraphicFramePr>
        <p:xfrm>
          <a:off x="1524000" y="764704"/>
          <a:ext cx="5751932" cy="173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F5A433-B635-2CA1-55AE-C73F348E2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982309"/>
              </p:ext>
            </p:extLst>
          </p:nvPr>
        </p:nvGraphicFramePr>
        <p:xfrm>
          <a:off x="1524000" y="2276872"/>
          <a:ext cx="685996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Šipka: doprava 5">
            <a:extLst>
              <a:ext uri="{FF2B5EF4-FFF2-40B4-BE49-F238E27FC236}">
                <a16:creationId xmlns:a16="http://schemas.microsoft.com/office/drawing/2014/main" id="{1E97C895-EB8A-5F55-B719-CBCF0AECACA6}"/>
              </a:ext>
            </a:extLst>
          </p:cNvPr>
          <p:cNvSpPr/>
          <p:nvPr/>
        </p:nvSpPr>
        <p:spPr>
          <a:xfrm>
            <a:off x="1524000" y="3501007"/>
            <a:ext cx="5981866" cy="1296145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F554547-68B5-45DF-421F-FFD19541D821}"/>
              </a:ext>
            </a:extLst>
          </p:cNvPr>
          <p:cNvGrpSpPr/>
          <p:nvPr/>
        </p:nvGrpSpPr>
        <p:grpSpPr>
          <a:xfrm>
            <a:off x="1524000" y="3575447"/>
            <a:ext cx="5856312" cy="1296395"/>
            <a:chOff x="527711" y="504054"/>
            <a:chExt cx="5745809" cy="1267535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E90075B0-6425-D743-B26F-7DE0455A9204}"/>
                </a:ext>
              </a:extLst>
            </p:cNvPr>
            <p:cNvSpPr/>
            <p:nvPr/>
          </p:nvSpPr>
          <p:spPr>
            <a:xfrm>
              <a:off x="527711" y="504054"/>
              <a:ext cx="5745809" cy="12675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0361B4F9-4D16-9705-87F3-94DE85E347BD}"/>
                </a:ext>
              </a:extLst>
            </p:cNvPr>
            <p:cNvSpPr txBox="1"/>
            <p:nvPr/>
          </p:nvSpPr>
          <p:spPr>
            <a:xfrm>
              <a:off x="527711" y="504054"/>
              <a:ext cx="5745809" cy="1267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82880" rIns="0" bIns="182880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b="1" kern="1200" dirty="0">
                  <a:latin typeface="Arial Black" panose="020B0A04020102020204" pitchFamily="34" charset="0"/>
                </a:rPr>
                <a:t>              Odborná praxe x praktická výuka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b="1" kern="1200" dirty="0"/>
                <a:t> </a:t>
              </a:r>
            </a:p>
          </p:txBody>
        </p:sp>
      </p:grp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6688AB49-B244-7DC1-275D-F034737E0A43}"/>
              </a:ext>
            </a:extLst>
          </p:cNvPr>
          <p:cNvSpPr/>
          <p:nvPr/>
        </p:nvSpPr>
        <p:spPr>
          <a:xfrm>
            <a:off x="1532794" y="4581128"/>
            <a:ext cx="6495590" cy="1527216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041993E-CD6A-46C7-DF9A-DAE1518D3A39}"/>
              </a:ext>
            </a:extLst>
          </p:cNvPr>
          <p:cNvSpPr txBox="1"/>
          <p:nvPr/>
        </p:nvSpPr>
        <p:spPr>
          <a:xfrm>
            <a:off x="1419620" y="4811949"/>
            <a:ext cx="5856312" cy="1296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82880" rIns="0" bIns="182880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b="1" dirty="0">
                <a:latin typeface="Arial Black" panose="020B0A04020102020204" pitchFamily="34" charset="0"/>
              </a:rPr>
              <a:t>                  </a:t>
            </a:r>
            <a:r>
              <a:rPr lang="cs-CZ" sz="1800" b="1" kern="1200" dirty="0">
                <a:latin typeface="Arial Black" panose="020B0A04020102020204" pitchFamily="34" charset="0"/>
              </a:rPr>
              <a:t>Důkazy a certifikáty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b="1" kern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29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490465"/>
            <a:ext cx="7992888" cy="1802631"/>
          </a:xfrm>
        </p:spPr>
        <p:txBody>
          <a:bodyPr>
            <a:normAutofit fontScale="90000"/>
          </a:bodyPr>
          <a:lstStyle/>
          <a:p>
            <a:r>
              <a:rPr lang="cs-CZ" sz="5300" dirty="0">
                <a:latin typeface="Arial Black" panose="020B0A04020102020204" pitchFamily="34" charset="0"/>
              </a:rPr>
              <a:t>Pohled do budoucna versus již současnost ?</a:t>
            </a:r>
            <a:br>
              <a:rPr lang="cs-CZ" sz="5300" dirty="0">
                <a:latin typeface="Arial Black" panose="020B0A04020102020204" pitchFamily="34" charset="0"/>
              </a:rPr>
            </a:b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40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800" y="2321496"/>
            <a:ext cx="7772400" cy="2259632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Přísnost nebo relevance, akademické versus profesní. </a:t>
            </a:r>
          </a:p>
          <a:p>
            <a:pPr algn="l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se nemůžeme dohodnout?</a:t>
            </a:r>
            <a:endParaRPr lang="cs-CZ" sz="4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11817" y="5942875"/>
            <a:ext cx="7772400" cy="48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Doc. RNDr. Vladimír Krajčík, Ph.D. | email: vladimir.krajcik@peuni.cz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65C4BD-DB64-865C-2B8B-8A79A964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701"/>
            <a:ext cx="9144000" cy="47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4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9D73645-8E92-1F7D-49D1-A91452B3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052736"/>
            <a:ext cx="4248472" cy="43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4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C5764B-83BB-4BB0-BCD9-185E127FE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293096"/>
            <a:ext cx="5987008" cy="67667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E5858E-17D9-AFA2-548E-6E4EB9C8F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7" y="908720"/>
            <a:ext cx="7981105" cy="47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9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C5764B-83BB-4BB0-BCD9-185E127FE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988840"/>
            <a:ext cx="662473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/>
              <a:t>???   Najdeme společnou cestu poznání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0CCD6F-70D9-A41B-4341-F40D66B06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-5573"/>
            <a:ext cx="9036496" cy="1169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33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C5764B-83BB-4BB0-BCD9-185E127FE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2276872"/>
            <a:ext cx="662473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/>
              <a:t>!!!   Ano, kde je vůle, je i cesta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1BAEEAE-E6AB-6135-1D88-F244C284D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3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34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C692D8C-7678-EF6E-2C06-434D5A5FD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96752"/>
            <a:ext cx="3960440" cy="382190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48D1EFF-6E6A-F67D-60F1-9E96590DBACB}"/>
              </a:ext>
            </a:extLst>
          </p:cNvPr>
          <p:cNvSpPr txBox="1"/>
          <p:nvPr/>
        </p:nvSpPr>
        <p:spPr>
          <a:xfrm>
            <a:off x="4716016" y="515719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 Black" panose="020B0A04020102020204" pitchFamily="34" charset="0"/>
              </a:rPr>
              <a:t>Vladimír Krajčík</a:t>
            </a:r>
          </a:p>
        </p:txBody>
      </p:sp>
    </p:spTree>
    <p:extLst>
      <p:ext uri="{BB962C8B-B14F-4D97-AF65-F5344CB8AC3E}">
        <p14:creationId xmlns:p14="http://schemas.microsoft.com/office/powerpoint/2010/main" val="397229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9951" y="2492896"/>
            <a:ext cx="7884098" cy="578495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Akademická rigidita versus relevance a zkušenosti z praxe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6B684D-A0DA-498F-BB08-DAFF0AED502F}"/>
              </a:ext>
            </a:extLst>
          </p:cNvPr>
          <p:cNvSpPr txBox="1"/>
          <p:nvPr/>
        </p:nvSpPr>
        <p:spPr>
          <a:xfrm>
            <a:off x="791580" y="3501008"/>
            <a:ext cx="75608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sz="2400" dirty="0"/>
          </a:p>
          <a:p>
            <a:pPr algn="just"/>
            <a:r>
              <a:rPr lang="cs-CZ" sz="2000" dirty="0">
                <a:latin typeface="Arial Black" panose="020B0A04020102020204" pitchFamily="34" charset="0"/>
              </a:rPr>
              <a:t>Nesoulad mezi rigidním pohledem vědců a potřebami praxe (relevantností poznání) má historické kořeny.</a:t>
            </a:r>
          </a:p>
          <a:p>
            <a:pPr algn="just"/>
            <a:endParaRPr lang="cs-CZ" sz="2000" i="1" dirty="0">
              <a:latin typeface="Arial Black" panose="020B0A04020102020204" pitchFamily="34" charset="0"/>
            </a:endParaRPr>
          </a:p>
          <a:p>
            <a:pPr algn="just"/>
            <a:endParaRPr lang="cs-CZ" sz="2000" i="1" dirty="0">
              <a:latin typeface="Arial Black" panose="020B0A04020102020204" pitchFamily="34" charset="0"/>
            </a:endParaRPr>
          </a:p>
          <a:p>
            <a:pPr algn="just"/>
            <a:r>
              <a:rPr lang="cs-CZ" sz="2000" i="1" dirty="0">
                <a:latin typeface="Arial Black" panose="020B0A04020102020204" pitchFamily="34" charset="0"/>
              </a:rPr>
              <a:t>Proč zkoumat, co není v realitě uplatnitelné a použitelné? Jaký je praktický přínos výzkumu?</a:t>
            </a:r>
          </a:p>
          <a:p>
            <a:endParaRPr lang="cs-CZ" sz="2000" dirty="0">
              <a:latin typeface="Arial Black" panose="020B0A04020102020204" pitchFamily="34" charset="0"/>
            </a:endParaRPr>
          </a:p>
          <a:p>
            <a:endParaRPr lang="cs-CZ" sz="2400" dirty="0"/>
          </a:p>
          <a:p>
            <a:r>
              <a:rPr lang="cs-CZ" sz="2400" dirty="0"/>
              <a:t>  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4D57B5-8D6A-9415-BED3-3D06FA7A0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4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351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77869"/>
            <a:ext cx="7776864" cy="864096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latin typeface="Arial Black" panose="020B0A04020102020204" pitchFamily="34" charset="0"/>
              </a:rPr>
              <a:t/>
            </a:r>
            <a:br>
              <a:rPr lang="cs-CZ" sz="4400" dirty="0">
                <a:latin typeface="Arial Black" panose="020B0A04020102020204" pitchFamily="34" charset="0"/>
              </a:rPr>
            </a:br>
            <a:r>
              <a:rPr lang="cs-CZ" sz="4400" dirty="0">
                <a:latin typeface="Arial Black" panose="020B0A04020102020204" pitchFamily="34" charset="0"/>
              </a:rPr>
              <a:t>Oblasti </a:t>
            </a:r>
            <a:r>
              <a:rPr lang="cs-CZ" sz="4000" dirty="0">
                <a:latin typeface="Arial Black" panose="020B0A04020102020204" pitchFamily="34" charset="0"/>
              </a:rPr>
              <a:t>základního nesouladu</a:t>
            </a:r>
            <a:r>
              <a:rPr lang="cs-CZ" dirty="0">
                <a:latin typeface="Arial Black" panose="020B0A04020102020204" pitchFamily="34" charset="0"/>
              </a:rPr>
              <a:t/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6B684D-A0DA-498F-BB08-DAFF0AED502F}"/>
              </a:ext>
            </a:extLst>
          </p:cNvPr>
          <p:cNvSpPr txBox="1"/>
          <p:nvPr/>
        </p:nvSpPr>
        <p:spPr>
          <a:xfrm>
            <a:off x="971600" y="2500446"/>
            <a:ext cx="75608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pPr marL="457200" indent="-457200">
              <a:buAutoNum type="arabicPeriod"/>
            </a:pPr>
            <a:r>
              <a:rPr lang="cs-CZ" sz="2800" dirty="0">
                <a:latin typeface="Arial Black" panose="020B0A04020102020204" pitchFamily="34" charset="0"/>
              </a:rPr>
              <a:t>Kdo se od koho učí? Co je zdrojem poznání?</a:t>
            </a:r>
          </a:p>
          <a:p>
            <a:pPr marL="457200" indent="-457200">
              <a:buAutoNum type="arabicPeriod"/>
            </a:pPr>
            <a:r>
              <a:rPr lang="cs-CZ" sz="2800" dirty="0">
                <a:latin typeface="Arial Black" panose="020B0A04020102020204" pitchFamily="34" charset="0"/>
              </a:rPr>
              <a:t>Rychlost změn </a:t>
            </a:r>
          </a:p>
          <a:p>
            <a:pPr marL="457200" indent="-457200">
              <a:buAutoNum type="arabicPeriod"/>
            </a:pPr>
            <a:r>
              <a:rPr lang="cs-CZ" sz="2800" dirty="0">
                <a:latin typeface="Arial Black" panose="020B0A04020102020204" pitchFamily="34" charset="0"/>
              </a:rPr>
              <a:t>Různý systém odměny, různé motivační faktory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r>
              <a:rPr lang="cs-CZ" sz="2400" dirty="0"/>
              <a:t>  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D12C86-12A8-5839-6522-FAC494896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77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61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488832" cy="864096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Cesta hledání souladu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6B684D-A0DA-498F-BB08-DAFF0AED502F}"/>
              </a:ext>
            </a:extLst>
          </p:cNvPr>
          <p:cNvSpPr txBox="1"/>
          <p:nvPr/>
        </p:nvSpPr>
        <p:spPr>
          <a:xfrm>
            <a:off x="899592" y="1268761"/>
            <a:ext cx="75608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cs-CZ" sz="2400" dirty="0">
                <a:latin typeface="Arial Black" panose="020B0A04020102020204" pitchFamily="34" charset="0"/>
                <a:ea typeface="Arial" panose="020B0604020202020204" pitchFamily="34" charset="0"/>
              </a:rPr>
              <a:t>Participace na výuce ve studijních programech</a:t>
            </a:r>
          </a:p>
          <a:p>
            <a:endParaRPr lang="cs-CZ" sz="2400" dirty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r>
              <a:rPr lang="cs-CZ" sz="2400" dirty="0">
                <a:latin typeface="Arial Black" panose="020B0A04020102020204" pitchFamily="34" charset="0"/>
                <a:ea typeface="Arial" panose="020B0604020202020204" pitchFamily="34" charset="0"/>
              </a:rPr>
              <a:t>A</a:t>
            </a:r>
            <a:r>
              <a:rPr lang="cs-CZ" sz="2400" dirty="0"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kademici i praktici musí  spolupracovat na zkoumání, vývoji a vytváření studií, které jsou přínosem pro obě komunity</a:t>
            </a:r>
          </a:p>
          <a:p>
            <a:endParaRPr lang="cs-CZ" sz="2400" dirty="0"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r>
              <a:rPr lang="cs-CZ" sz="2400" dirty="0">
                <a:latin typeface="Arial Black" panose="020B0A04020102020204" pitchFamily="34" charset="0"/>
                <a:ea typeface="Arial" panose="020B0604020202020204" pitchFamily="34" charset="0"/>
              </a:rPr>
              <a:t>S</a:t>
            </a:r>
            <a:r>
              <a:rPr lang="cs-CZ" sz="2400" dirty="0"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polupráci obou komunit na projektech společného zájmu</a:t>
            </a:r>
          </a:p>
          <a:p>
            <a:endParaRPr lang="cs-CZ" sz="2400" dirty="0"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r>
              <a:rPr lang="cs-CZ" sz="2400" dirty="0"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Aplikační výzkum (evaluační a politický výzkum)</a:t>
            </a:r>
            <a:endParaRPr lang="cs-CZ" sz="2400" dirty="0">
              <a:latin typeface="Arial Black" panose="020B0A04020102020204" pitchFamily="34" charset="0"/>
            </a:endParaRPr>
          </a:p>
          <a:p>
            <a:r>
              <a:rPr lang="cs-CZ" sz="3600" dirty="0"/>
              <a:t>  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28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938535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Akademické versus profesní studijní programy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6B684D-A0DA-498F-BB08-DAFF0AED502F}"/>
              </a:ext>
            </a:extLst>
          </p:cNvPr>
          <p:cNvSpPr txBox="1"/>
          <p:nvPr/>
        </p:nvSpPr>
        <p:spPr>
          <a:xfrm>
            <a:off x="688911" y="2780928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Profil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bakalářského nebo magisterského studijního programu může být</a:t>
            </a:r>
          </a:p>
          <a:p>
            <a:pPr algn="just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profesně zaměřený s důrazem na zvládnutí praktických dovedností potřebných k výkonu povolání 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podložených nezbytnými teoretickými znalostmi, nebo</a:t>
            </a:r>
          </a:p>
          <a:p>
            <a:pPr algn="just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akademicky zaměřený s důrazem na získání teoretických znalostí potřebných pro výkon povolání včetně uplatnění v tvůrčí činnosti a poskytující rovněž prostor pro osvojení nezbytných praktických dovedností.</a:t>
            </a:r>
          </a:p>
          <a:p>
            <a:pPr marL="285750" indent="-285750">
              <a:buFontTx/>
              <a:buChar char="-"/>
            </a:pPr>
            <a:endParaRPr lang="cs-CZ" sz="2400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30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938535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>
                <a:latin typeface="Arial Black" panose="020B0A04020102020204" pitchFamily="34" charset="0"/>
              </a:rPr>
              <a:t>Dovednost</a:t>
            </a:r>
            <a:r>
              <a:rPr lang="cs-CZ" dirty="0"/>
              <a:t>  </a:t>
            </a:r>
            <a:br>
              <a:rPr lang="cs-CZ" dirty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000" dirty="0">
                <a:latin typeface="Arial Black" panose="020B0A04020102020204" pitchFamily="34" charset="0"/>
              </a:rPr>
              <a:t>Profesor Zelený objasňuje dovednost schopností něco dokázat, prokázat, že to umí. Dokonce říká: „</a:t>
            </a:r>
            <a:r>
              <a:rPr lang="cs-CZ" sz="2200" dirty="0">
                <a:latin typeface="Arial Black" panose="020B0A04020102020204" pitchFamily="34" charset="0"/>
              </a:rPr>
              <a:t>vědět neznamená umět.“ </a:t>
            </a:r>
            <a:r>
              <a:rPr lang="cs-CZ" sz="2000" dirty="0">
                <a:latin typeface="Arial Black" panose="020B0A04020102020204" pitchFamily="34" charset="0"/>
              </a:rPr>
              <a:t/>
            </a:r>
            <a:br>
              <a:rPr lang="cs-CZ" sz="2000" dirty="0">
                <a:latin typeface="Arial Black" panose="020B0A04020102020204" pitchFamily="34" charset="0"/>
              </a:rPr>
            </a:br>
            <a:r>
              <a:rPr lang="cs-CZ" sz="2000" dirty="0">
                <a:latin typeface="Arial Black" panose="020B0A04020102020204" pitchFamily="34" charset="0"/>
              </a:rPr>
              <a:t>Dovednost se </a:t>
            </a:r>
            <a:r>
              <a:rPr lang="cs-CZ" sz="2700" b="1" dirty="0">
                <a:latin typeface="Arial Black" panose="020B0A04020102020204" pitchFamily="34" charset="0"/>
              </a:rPr>
              <a:t>prokáže výsledkem, existuje důkaz</a:t>
            </a:r>
            <a:r>
              <a:rPr lang="cs-CZ" dirty="0"/>
              <a:t/>
            </a:r>
            <a:br>
              <a:rPr lang="cs-CZ" dirty="0"/>
            </a:br>
            <a:endParaRPr lang="cs-CZ" sz="2700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0E9433A-074B-4CBC-A765-A712A814BCBA}"/>
              </a:ext>
            </a:extLst>
          </p:cNvPr>
          <p:cNvGrpSpPr/>
          <p:nvPr/>
        </p:nvGrpSpPr>
        <p:grpSpPr>
          <a:xfrm>
            <a:off x="1403648" y="3140968"/>
            <a:ext cx="6096000" cy="2664296"/>
            <a:chOff x="0" y="0"/>
            <a:chExt cx="6096000" cy="1354666"/>
          </a:xfrm>
        </p:grpSpPr>
        <p:sp>
          <p:nvSpPr>
            <p:cNvPr id="6" name="Lichoběžník 5">
              <a:extLst>
                <a:ext uri="{FF2B5EF4-FFF2-40B4-BE49-F238E27FC236}">
                  <a16:creationId xmlns:a16="http://schemas.microsoft.com/office/drawing/2014/main" id="{72614A61-91A6-4C07-A212-22D90B814D79}"/>
                </a:ext>
              </a:extLst>
            </p:cNvPr>
            <p:cNvSpPr/>
            <p:nvPr/>
          </p:nvSpPr>
          <p:spPr>
            <a:xfrm rot="10800000">
              <a:off x="0" y="0"/>
              <a:ext cx="6096000" cy="1354666"/>
            </a:xfrm>
            <a:prstGeom prst="trapezoid">
              <a:avLst>
                <a:gd name="adj" fmla="val 7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Lichoběžník 4">
              <a:extLst>
                <a:ext uri="{FF2B5EF4-FFF2-40B4-BE49-F238E27FC236}">
                  <a16:creationId xmlns:a16="http://schemas.microsoft.com/office/drawing/2014/main" id="{7019CAF8-4F27-44B2-B5C7-FBD77507A91F}"/>
                </a:ext>
              </a:extLst>
            </p:cNvPr>
            <p:cNvSpPr txBox="1"/>
            <p:nvPr/>
          </p:nvSpPr>
          <p:spPr>
            <a:xfrm>
              <a:off x="1066799" y="0"/>
              <a:ext cx="3962400" cy="1354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3600" kern="1200" dirty="0">
                  <a:latin typeface="Arial Black" panose="020B0A04020102020204" pitchFamily="34" charset="0"/>
                </a:rPr>
                <a:t>Dovednosti</a:t>
              </a:r>
            </a:p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Jazykové, Manažerské, Fotografické</a:t>
              </a:r>
            </a:p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18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7772400" cy="938535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Akademické teoretické vzdělání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5C52B3-FD4F-420F-AA9E-CA4A4774D6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654181"/>
              </p:ext>
            </p:extLst>
          </p:nvPr>
        </p:nvGraphicFramePr>
        <p:xfrm>
          <a:off x="1524000" y="1397000"/>
          <a:ext cx="679241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25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7772400" cy="938535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Arial Black" panose="020B0A04020102020204" pitchFamily="34" charset="0"/>
              </a:rPr>
              <a:t>Profesní dovednostní vzdělání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97A16A-4E37-4008-8046-38001A63A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315650"/>
              </p:ext>
            </p:extLst>
          </p:nvPr>
        </p:nvGraphicFramePr>
        <p:xfrm>
          <a:off x="1524000" y="1397000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64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D03A059-A7BB-488E-A78D-F8AEC87A8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Rigidita X Relevance</a:t>
            </a:r>
          </a:p>
          <a:p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749C300-B005-4DF2-BA00-58FB5A26D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561342"/>
              </p:ext>
            </p:extLst>
          </p:nvPr>
        </p:nvGraphicFramePr>
        <p:xfrm>
          <a:off x="494036" y="620688"/>
          <a:ext cx="7606355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72892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předloh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7c5bd7e-f8c5-4fac-a50b-7d561aede59c" xsi:nil="true"/>
    <FolderType xmlns="27c5bd7e-f8c5-4fac-a50b-7d561aede59c" xsi:nil="true"/>
    <Student_Groups xmlns="27c5bd7e-f8c5-4fac-a50b-7d561aede59c">
      <UserInfo>
        <DisplayName/>
        <AccountId xsi:nil="true"/>
        <AccountType/>
      </UserInfo>
    </Student_Groups>
    <Students xmlns="27c5bd7e-f8c5-4fac-a50b-7d561aede59c">
      <UserInfo>
        <DisplayName/>
        <AccountId xsi:nil="true"/>
        <AccountType/>
      </UserInfo>
    </Students>
    <Self_Registration_Enabled xmlns="27c5bd7e-f8c5-4fac-a50b-7d561aede59c" xsi:nil="true"/>
    <Has_Teacher_Only_SectionGroup xmlns="27c5bd7e-f8c5-4fac-a50b-7d561aede59c" xsi:nil="true"/>
    <AppVersion xmlns="27c5bd7e-f8c5-4fac-a50b-7d561aede59c" xsi:nil="true"/>
    <Invited_Students xmlns="27c5bd7e-f8c5-4fac-a50b-7d561aede59c" xsi:nil="true"/>
    <Teachers xmlns="27c5bd7e-f8c5-4fac-a50b-7d561aede59c">
      <UserInfo>
        <DisplayName/>
        <AccountId xsi:nil="true"/>
        <AccountType/>
      </UserInfo>
    </Teachers>
    <Invited_Teachers xmlns="27c5bd7e-f8c5-4fac-a50b-7d561aede59c" xsi:nil="true"/>
    <Owner xmlns="27c5bd7e-f8c5-4fac-a50b-7d561aede59c">
      <UserInfo>
        <DisplayName/>
        <AccountId xsi:nil="true"/>
        <AccountType/>
      </UserInfo>
    </Owner>
    <CultureName xmlns="27c5bd7e-f8c5-4fac-a50b-7d561aede59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BA79903BB7B04492B7E81985B0F809" ma:contentTypeVersion="24" ma:contentTypeDescription="Vytvoří nový dokument" ma:contentTypeScope="" ma:versionID="f7eba21023360651bb045cccfb574009">
  <xsd:schema xmlns:xsd="http://www.w3.org/2001/XMLSchema" xmlns:xs="http://www.w3.org/2001/XMLSchema" xmlns:p="http://schemas.microsoft.com/office/2006/metadata/properties" xmlns:ns3="4ac499d7-78be-4692-97ee-3e877c61af12" xmlns:ns4="27c5bd7e-f8c5-4fac-a50b-7d561aede59c" targetNamespace="http://schemas.microsoft.com/office/2006/metadata/properties" ma:root="true" ma:fieldsID="4ee5a899ee83ff754fe1e78a8117f32c" ns3:_="" ns4:_="">
    <xsd:import namespace="4ac499d7-78be-4692-97ee-3e877c61af12"/>
    <xsd:import namespace="27c5bd7e-f8c5-4fac-a50b-7d561aede5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499d7-78be-4692-97ee-3e877c61af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5bd7e-f8c5-4fac-a50b-7d561aede59c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6EEA8F-ACE1-4208-8EB0-C853DC594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FB6C1D-E1BD-41D9-9150-73B3C1360029}">
  <ds:schemaRefs>
    <ds:schemaRef ds:uri="http://purl.org/dc/terms/"/>
    <ds:schemaRef ds:uri="4ac499d7-78be-4692-97ee-3e877c61af12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7c5bd7e-f8c5-4fac-a50b-7d561aede59c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F19ED7B-1E53-4D18-B416-43F9DA8D0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c499d7-78be-4692-97ee-3e877c61af12"/>
    <ds:schemaRef ds:uri="27c5bd7e-f8c5-4fac-a50b-7d561aede5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284</Words>
  <Application>Microsoft Office PowerPoint</Application>
  <PresentationFormat>Předvádění na obrazovce (4:3)</PresentationFormat>
  <Paragraphs>85</Paragraphs>
  <Slides>17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8" baseType="lpstr">
      <vt:lpstr>Calibri</vt:lpstr>
      <vt:lpstr>Roboto Cn</vt:lpstr>
      <vt:lpstr>Söhne</vt:lpstr>
      <vt:lpstr>Arial Nova</vt:lpstr>
      <vt:lpstr>Roboto</vt:lpstr>
      <vt:lpstr>-apple-system</vt:lpstr>
      <vt:lpstr>Arial Black</vt:lpstr>
      <vt:lpstr>Arial</vt:lpstr>
      <vt:lpstr>Times New Roman</vt:lpstr>
      <vt:lpstr>Motiv sady Office</vt:lpstr>
      <vt:lpstr>Title předloha</vt:lpstr>
      <vt:lpstr>Prezentace aplikace PowerPoint</vt:lpstr>
      <vt:lpstr>Akademická rigidita versus relevance a zkušenosti z praxe   </vt:lpstr>
      <vt:lpstr> Oblasti základního nesouladu  </vt:lpstr>
      <vt:lpstr>Cesta hledání souladu  </vt:lpstr>
      <vt:lpstr>Akademické versus profesní studijní programy  </vt:lpstr>
      <vt:lpstr> Dovednost    Profesor Zelený objasňuje dovednost schopností něco dokázat, prokázat, že to umí. Dokonce říká: „vědět neznamená umět.“  Dovednost se prokáže výsledkem, existuje důkaz </vt:lpstr>
      <vt:lpstr>Akademické teoretické vzdělání  </vt:lpstr>
      <vt:lpstr>Profesní dovednostní vzdělání  </vt:lpstr>
      <vt:lpstr>Prezentace aplikace PowerPoint</vt:lpstr>
      <vt:lpstr>   </vt:lpstr>
      <vt:lpstr>Pohled do budoucna versus již současnost ?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W-DESIGN-M</dc:creator>
  <cp:lastModifiedBy>Straková Magdalena</cp:lastModifiedBy>
  <cp:revision>18</cp:revision>
  <dcterms:created xsi:type="dcterms:W3CDTF">2022-09-06T16:58:15Z</dcterms:created>
  <dcterms:modified xsi:type="dcterms:W3CDTF">2023-05-12T09:06:31Z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0x010100E4BA79903BB7B04492B7E81985B0F809</vt:lpwstr>
  </property>
</Properties>
</file>